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76" r:id="rId7"/>
    <p:sldId id="277" r:id="rId8"/>
    <p:sldId id="262" r:id="rId9"/>
    <p:sldId id="263" r:id="rId10"/>
    <p:sldId id="278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15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8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4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69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3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7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55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9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4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518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9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2379-6BA9-4686-AF54-4B7CFE3797E8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765DE-F113-433E-A1B1-D2359C57A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15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8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03628" y="2967335"/>
            <a:ext cx="184730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16403"/>
            <a:ext cx="12192000" cy="17509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51541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игрушка Матрёшка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3713" y="3108045"/>
            <a:ext cx="51508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</a:t>
            </a:r>
          </a:p>
          <a:p>
            <a:pPr algn="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Мохунь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 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89815" y="2868019"/>
            <a:ext cx="6412356" cy="4595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первой младшей группе 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474112" y="0"/>
            <a:ext cx="72437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25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«Детский сад № 314 г. Челябинска»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5200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532" y="875695"/>
            <a:ext cx="2357817" cy="5106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75695"/>
            <a:ext cx="2357817" cy="510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732" y="3533233"/>
            <a:ext cx="3974535" cy="26517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075" y="764812"/>
            <a:ext cx="5970065" cy="248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502" y="333462"/>
            <a:ext cx="2334256" cy="32689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205" y="3306348"/>
            <a:ext cx="4682850" cy="314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259" y="3457574"/>
            <a:ext cx="3954781" cy="29660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29" y="430118"/>
            <a:ext cx="4293870" cy="322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51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651" y="2144337"/>
            <a:ext cx="5564697" cy="25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3489820" y="2550253"/>
            <a:ext cx="50753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04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3313651" y="1577130"/>
            <a:ext cx="57716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Воспитание интереса к русской народной игрушке – матрешке, как средству развития интеллекта, речи и позитивного отношения к окружающему миру.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формировать представления о русской народной игрушке;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Формировать у детей эмоционально-эстетическое и бережное отношение к игрушке и заботу о ней;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познакомить с содержанием игр с матрешками, возможностью использования их в разных видах детской деятельности;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развивать игровые, познавательные, творческие, сенсорные способности, учитывая индивидуальные и возрастные особенности ребёнка;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развивать речевые умения и мелкую моторику рук;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обогащать словарный запас детей.</a:t>
            </a:r>
          </a:p>
        </p:txBody>
      </p:sp>
    </p:spTree>
    <p:extLst>
      <p:ext uri="{BB962C8B-B14F-4D97-AF65-F5344CB8AC3E}">
        <p14:creationId xmlns:p14="http://schemas.microsoft.com/office/powerpoint/2010/main" val="29964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258" y="3707934"/>
            <a:ext cx="6171963" cy="29571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240" y="642142"/>
            <a:ext cx="3109520" cy="30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561" y="1438515"/>
            <a:ext cx="6119214" cy="458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7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549" y="2610287"/>
            <a:ext cx="3842682" cy="38426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750" y="459297"/>
            <a:ext cx="3995256" cy="399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02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501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081" y="562062"/>
            <a:ext cx="5308196" cy="2866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188" y="3160552"/>
            <a:ext cx="5101912" cy="304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501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785" y="645757"/>
            <a:ext cx="2500430" cy="541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821" y="109057"/>
            <a:ext cx="3349652" cy="40183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97" y="2931952"/>
            <a:ext cx="3265759" cy="35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337" y="221127"/>
            <a:ext cx="4463608" cy="35639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969" y="2365696"/>
            <a:ext cx="3092156" cy="40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5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</Words>
  <Application>Microsoft Office PowerPoint</Application>
  <PresentationFormat>Широкоэкранный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Candara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Personal Computer</dc:creator>
  <cp:lastModifiedBy>Personal Computer</cp:lastModifiedBy>
  <cp:revision>23</cp:revision>
  <dcterms:created xsi:type="dcterms:W3CDTF">2023-11-06T08:56:20Z</dcterms:created>
  <dcterms:modified xsi:type="dcterms:W3CDTF">2024-01-29T11:55:22Z</dcterms:modified>
</cp:coreProperties>
</file>