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31"/>
    <p:restoredTop sz="94333"/>
  </p:normalViewPr>
  <p:slideViewPr>
    <p:cSldViewPr snapToObjects="1">
      <p:cViewPr varScale="1">
        <p:scale>
          <a:sx n="153" d="100"/>
          <a:sy n="153" d="100"/>
        </p:scale>
        <p:origin x="894" y="132"/>
      </p:cViewPr>
      <p:guideLst>
        <p:guide orient="horz" pos="215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/>
        </p:nvGrpSpPr>
        <p:grpSpPr>
          <a:xfrm>
            <a:off x="8882324" y="1428736"/>
            <a:ext cx="1824288" cy="5435959"/>
            <a:chOff x="6248271" y="1500174"/>
            <a:chExt cx="1781773" cy="5435959"/>
          </a:xfrm>
        </p:grpSpPr>
        <p:sp>
          <p:nvSpPr>
            <p:cNvPr id="31" name="Овал 30"/>
            <p:cNvSpPr/>
            <p:nvPr/>
          </p:nvSpPr>
          <p:spPr>
            <a:xfrm rot="10800000">
              <a:off x="6277478" y="5183567"/>
              <a:ext cx="1752566" cy="1752566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2" name="Овал 31"/>
            <p:cNvSpPr/>
            <p:nvPr/>
          </p:nvSpPr>
          <p:spPr>
            <a:xfrm rot="10800000">
              <a:off x="6277478" y="3955770"/>
              <a:ext cx="1752566" cy="1752566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3" name="Овал 32"/>
            <p:cNvSpPr/>
            <p:nvPr/>
          </p:nvSpPr>
          <p:spPr>
            <a:xfrm rot="10800000">
              <a:off x="6248308" y="2727972"/>
              <a:ext cx="1752566" cy="1752566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4" name="Овал 33"/>
            <p:cNvSpPr/>
            <p:nvPr/>
          </p:nvSpPr>
          <p:spPr>
            <a:xfrm rot="10800000">
              <a:off x="6248271" y="1500174"/>
              <a:ext cx="1752566" cy="1752566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10721394" y="0"/>
            <a:ext cx="1472594" cy="5676581"/>
            <a:chOff x="7707312" y="0"/>
            <a:chExt cx="1438275" cy="5676581"/>
          </a:xfrm>
        </p:grpSpPr>
        <p:sp>
          <p:nvSpPr>
            <p:cNvPr id="36" name="Полилиния: фигура 35"/>
            <p:cNvSpPr/>
            <p:nvPr/>
          </p:nvSpPr>
          <p:spPr>
            <a:xfrm>
              <a:off x="7716837" y="395605"/>
              <a:ext cx="1428750" cy="1736725"/>
            </a:xfrm>
            <a:custGeom>
              <a:avLst/>
              <a:gdLst/>
              <a:ahLst/>
              <a:cxnLst>
                <a:cxn ang="0">
                  <a:pos x="547" y="0"/>
                </a:cxn>
                <a:cxn ang="0">
                  <a:pos x="492" y="2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2"/>
                </a:cxn>
                <a:cxn ang="0">
                  <a:pos x="286" y="65"/>
                </a:cxn>
                <a:cxn ang="0">
                  <a:pos x="242" y="93"/>
                </a:cxn>
                <a:cxn ang="0">
                  <a:pos x="198" y="124"/>
                </a:cxn>
                <a:cxn ang="0">
                  <a:pos x="160" y="159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3" y="334"/>
                </a:cxn>
                <a:cxn ang="0">
                  <a:pos x="25" y="384"/>
                </a:cxn>
                <a:cxn ang="0">
                  <a:pos x="12" y="436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29"/>
                </a:cxn>
                <a:cxn ang="0">
                  <a:pos x="17" y="684"/>
                </a:cxn>
                <a:cxn ang="0">
                  <a:pos x="34" y="735"/>
                </a:cxn>
                <a:cxn ang="0">
                  <a:pos x="54" y="783"/>
                </a:cxn>
                <a:cxn ang="0">
                  <a:pos x="79" y="831"/>
                </a:cxn>
                <a:cxn ang="0">
                  <a:pos x="109" y="874"/>
                </a:cxn>
                <a:cxn ang="0">
                  <a:pos x="142" y="915"/>
                </a:cxn>
                <a:cxn ang="0">
                  <a:pos x="180" y="951"/>
                </a:cxn>
                <a:cxn ang="0">
                  <a:pos x="219" y="985"/>
                </a:cxn>
                <a:cxn ang="0">
                  <a:pos x="264" y="1014"/>
                </a:cxn>
                <a:cxn ang="0">
                  <a:pos x="310" y="1040"/>
                </a:cxn>
                <a:cxn ang="0">
                  <a:pos x="359" y="1061"/>
                </a:cxn>
                <a:cxn ang="0">
                  <a:pos x="410" y="1076"/>
                </a:cxn>
                <a:cxn ang="0">
                  <a:pos x="464" y="1087"/>
                </a:cxn>
                <a:cxn ang="0">
                  <a:pos x="519" y="1093"/>
                </a:cxn>
                <a:cxn ang="0">
                  <a:pos x="547" y="1094"/>
                </a:cxn>
                <a:cxn ang="0">
                  <a:pos x="597" y="1092"/>
                </a:cxn>
                <a:cxn ang="0">
                  <a:pos x="645" y="1085"/>
                </a:cxn>
                <a:cxn ang="0">
                  <a:pos x="693" y="1074"/>
                </a:cxn>
                <a:cxn ang="0">
                  <a:pos x="738" y="1060"/>
                </a:cxn>
                <a:cxn ang="0">
                  <a:pos x="782" y="1041"/>
                </a:cxn>
                <a:cxn ang="0">
                  <a:pos x="823" y="1019"/>
                </a:cxn>
                <a:cxn ang="0">
                  <a:pos x="863" y="993"/>
                </a:cxn>
                <a:cxn ang="0">
                  <a:pos x="900" y="965"/>
                </a:cxn>
                <a:cxn ang="0">
                  <a:pos x="900" y="128"/>
                </a:cxn>
                <a:cxn ang="0">
                  <a:pos x="863" y="101"/>
                </a:cxn>
                <a:cxn ang="0">
                  <a:pos x="823" y="74"/>
                </a:cxn>
                <a:cxn ang="0">
                  <a:pos x="782" y="52"/>
                </a:cxn>
                <a:cxn ang="0">
                  <a:pos x="738" y="34"/>
                </a:cxn>
                <a:cxn ang="0">
                  <a:pos x="693" y="19"/>
                </a:cxn>
                <a:cxn ang="0">
                  <a:pos x="645" y="9"/>
                </a:cxn>
                <a:cxn ang="0">
                  <a:pos x="597" y="2"/>
                </a:cxn>
                <a:cxn ang="0">
                  <a:pos x="547" y="0"/>
                </a:cxn>
              </a:cxnLst>
              <a:rect l="0" t="0" r="r" b="b"/>
              <a:pathLst>
                <a:path w="900" h="1094">
                  <a:moveTo>
                    <a:pt x="547" y="0"/>
                  </a:moveTo>
                  <a:lnTo>
                    <a:pt x="547" y="0"/>
                  </a:lnTo>
                  <a:lnTo>
                    <a:pt x="519" y="0"/>
                  </a:lnTo>
                  <a:lnTo>
                    <a:pt x="492" y="2"/>
                  </a:lnTo>
                  <a:lnTo>
                    <a:pt x="464" y="6"/>
                  </a:lnTo>
                  <a:lnTo>
                    <a:pt x="436" y="11"/>
                  </a:lnTo>
                  <a:lnTo>
                    <a:pt x="410" y="17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2"/>
                  </a:lnTo>
                  <a:lnTo>
                    <a:pt x="310" y="53"/>
                  </a:lnTo>
                  <a:lnTo>
                    <a:pt x="286" y="65"/>
                  </a:lnTo>
                  <a:lnTo>
                    <a:pt x="264" y="79"/>
                  </a:lnTo>
                  <a:lnTo>
                    <a:pt x="242" y="93"/>
                  </a:lnTo>
                  <a:lnTo>
                    <a:pt x="219" y="109"/>
                  </a:lnTo>
                  <a:lnTo>
                    <a:pt x="198" y="124"/>
                  </a:lnTo>
                  <a:lnTo>
                    <a:pt x="180" y="142"/>
                  </a:lnTo>
                  <a:lnTo>
                    <a:pt x="160" y="159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19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4" y="310"/>
                  </a:lnTo>
                  <a:lnTo>
                    <a:pt x="43" y="334"/>
                  </a:lnTo>
                  <a:lnTo>
                    <a:pt x="34" y="359"/>
                  </a:lnTo>
                  <a:lnTo>
                    <a:pt x="25" y="384"/>
                  </a:lnTo>
                  <a:lnTo>
                    <a:pt x="17" y="409"/>
                  </a:lnTo>
                  <a:lnTo>
                    <a:pt x="12" y="436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29"/>
                  </a:lnTo>
                  <a:lnTo>
                    <a:pt x="12" y="657"/>
                  </a:lnTo>
                  <a:lnTo>
                    <a:pt x="17" y="684"/>
                  </a:lnTo>
                  <a:lnTo>
                    <a:pt x="25" y="709"/>
                  </a:lnTo>
                  <a:lnTo>
                    <a:pt x="34" y="735"/>
                  </a:lnTo>
                  <a:lnTo>
                    <a:pt x="43" y="760"/>
                  </a:lnTo>
                  <a:lnTo>
                    <a:pt x="54" y="783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4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1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0"/>
                  </a:lnTo>
                  <a:lnTo>
                    <a:pt x="264" y="1014"/>
                  </a:lnTo>
                  <a:lnTo>
                    <a:pt x="286" y="1028"/>
                  </a:lnTo>
                  <a:lnTo>
                    <a:pt x="310" y="1040"/>
                  </a:lnTo>
                  <a:lnTo>
                    <a:pt x="334" y="1051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6"/>
                  </a:lnTo>
                  <a:lnTo>
                    <a:pt x="436" y="1083"/>
                  </a:lnTo>
                  <a:lnTo>
                    <a:pt x="464" y="1087"/>
                  </a:lnTo>
                  <a:lnTo>
                    <a:pt x="492" y="1091"/>
                  </a:lnTo>
                  <a:lnTo>
                    <a:pt x="519" y="1093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3"/>
                  </a:lnTo>
                  <a:lnTo>
                    <a:pt x="597" y="1092"/>
                  </a:lnTo>
                  <a:lnTo>
                    <a:pt x="621" y="1088"/>
                  </a:lnTo>
                  <a:lnTo>
                    <a:pt x="645" y="1085"/>
                  </a:lnTo>
                  <a:lnTo>
                    <a:pt x="670" y="1080"/>
                  </a:lnTo>
                  <a:lnTo>
                    <a:pt x="693" y="1074"/>
                  </a:lnTo>
                  <a:lnTo>
                    <a:pt x="716" y="1067"/>
                  </a:lnTo>
                  <a:lnTo>
                    <a:pt x="738" y="1060"/>
                  </a:lnTo>
                  <a:lnTo>
                    <a:pt x="760" y="1051"/>
                  </a:lnTo>
                  <a:lnTo>
                    <a:pt x="782" y="1041"/>
                  </a:lnTo>
                  <a:lnTo>
                    <a:pt x="803" y="1030"/>
                  </a:lnTo>
                  <a:lnTo>
                    <a:pt x="823" y="1019"/>
                  </a:lnTo>
                  <a:lnTo>
                    <a:pt x="843" y="1007"/>
                  </a:lnTo>
                  <a:lnTo>
                    <a:pt x="863" y="993"/>
                  </a:lnTo>
                  <a:lnTo>
                    <a:pt x="882" y="979"/>
                  </a:lnTo>
                  <a:lnTo>
                    <a:pt x="900" y="965"/>
                  </a:lnTo>
                  <a:lnTo>
                    <a:pt x="900" y="128"/>
                  </a:lnTo>
                  <a:lnTo>
                    <a:pt x="900" y="128"/>
                  </a:lnTo>
                  <a:lnTo>
                    <a:pt x="882" y="114"/>
                  </a:lnTo>
                  <a:lnTo>
                    <a:pt x="863" y="101"/>
                  </a:lnTo>
                  <a:lnTo>
                    <a:pt x="843" y="88"/>
                  </a:lnTo>
                  <a:lnTo>
                    <a:pt x="823" y="74"/>
                  </a:lnTo>
                  <a:lnTo>
                    <a:pt x="803" y="63"/>
                  </a:lnTo>
                  <a:lnTo>
                    <a:pt x="782" y="52"/>
                  </a:lnTo>
                  <a:lnTo>
                    <a:pt x="760" y="43"/>
                  </a:lnTo>
                  <a:lnTo>
                    <a:pt x="738" y="34"/>
                  </a:lnTo>
                  <a:lnTo>
                    <a:pt x="716" y="27"/>
                  </a:lnTo>
                  <a:lnTo>
                    <a:pt x="693" y="19"/>
                  </a:lnTo>
                  <a:lnTo>
                    <a:pt x="670" y="13"/>
                  </a:lnTo>
                  <a:lnTo>
                    <a:pt x="645" y="9"/>
                  </a:lnTo>
                  <a:lnTo>
                    <a:pt x="621" y="5"/>
                  </a:lnTo>
                  <a:lnTo>
                    <a:pt x="597" y="2"/>
                  </a:lnTo>
                  <a:lnTo>
                    <a:pt x="572" y="0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7" name="Полилиния: фигура 36"/>
            <p:cNvSpPr/>
            <p:nvPr/>
          </p:nvSpPr>
          <p:spPr>
            <a:xfrm>
              <a:off x="7707312" y="1577022"/>
              <a:ext cx="1433513" cy="1736725"/>
            </a:xfrm>
            <a:custGeom>
              <a:avLst/>
              <a:gdLst/>
              <a:ahLst/>
              <a:cxnLst>
                <a:cxn ang="0">
                  <a:pos x="546" y="0"/>
                </a:cxn>
                <a:cxn ang="0">
                  <a:pos x="491" y="4"/>
                </a:cxn>
                <a:cxn ang="0">
                  <a:pos x="435" y="11"/>
                </a:cxn>
                <a:cxn ang="0">
                  <a:pos x="383" y="26"/>
                </a:cxn>
                <a:cxn ang="0">
                  <a:pos x="334" y="43"/>
                </a:cxn>
                <a:cxn ang="0">
                  <a:pos x="285" y="67"/>
                </a:cxn>
                <a:cxn ang="0">
                  <a:pos x="241" y="94"/>
                </a:cxn>
                <a:cxn ang="0">
                  <a:pos x="198" y="125"/>
                </a:cxn>
                <a:cxn ang="0">
                  <a:pos x="159" y="161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5" y="287"/>
                </a:cxn>
                <a:cxn ang="0">
                  <a:pos x="42" y="334"/>
                </a:cxn>
                <a:cxn ang="0">
                  <a:pos x="24" y="385"/>
                </a:cxn>
                <a:cxn ang="0">
                  <a:pos x="11" y="437"/>
                </a:cxn>
                <a:cxn ang="0">
                  <a:pos x="2" y="491"/>
                </a:cxn>
                <a:cxn ang="0">
                  <a:pos x="0" y="548"/>
                </a:cxn>
                <a:cxn ang="0">
                  <a:pos x="0" y="575"/>
                </a:cxn>
                <a:cxn ang="0">
                  <a:pos x="5" y="631"/>
                </a:cxn>
                <a:cxn ang="0">
                  <a:pos x="16" y="684"/>
                </a:cxn>
                <a:cxn ang="0">
                  <a:pos x="33" y="736"/>
                </a:cxn>
                <a:cxn ang="0">
                  <a:pos x="53" y="784"/>
                </a:cxn>
                <a:cxn ang="0">
                  <a:pos x="78" y="831"/>
                </a:cxn>
                <a:cxn ang="0">
                  <a:pos x="108" y="875"/>
                </a:cxn>
                <a:cxn ang="0">
                  <a:pos x="141" y="915"/>
                </a:cxn>
                <a:cxn ang="0">
                  <a:pos x="179" y="952"/>
                </a:cxn>
                <a:cxn ang="0">
                  <a:pos x="219" y="986"/>
                </a:cxn>
                <a:cxn ang="0">
                  <a:pos x="263" y="1016"/>
                </a:cxn>
                <a:cxn ang="0">
                  <a:pos x="309" y="1041"/>
                </a:cxn>
                <a:cxn ang="0">
                  <a:pos x="358" y="1061"/>
                </a:cxn>
                <a:cxn ang="0">
                  <a:pos x="409" y="1077"/>
                </a:cxn>
                <a:cxn ang="0">
                  <a:pos x="463" y="1089"/>
                </a:cxn>
                <a:cxn ang="0">
                  <a:pos x="518" y="1094"/>
                </a:cxn>
                <a:cxn ang="0">
                  <a:pos x="546" y="1094"/>
                </a:cxn>
                <a:cxn ang="0">
                  <a:pos x="597" y="1092"/>
                </a:cxn>
                <a:cxn ang="0">
                  <a:pos x="647" y="1085"/>
                </a:cxn>
                <a:cxn ang="0">
                  <a:pos x="694" y="1074"/>
                </a:cxn>
                <a:cxn ang="0">
                  <a:pos x="741" y="1059"/>
                </a:cxn>
                <a:cxn ang="0">
                  <a:pos x="785" y="1040"/>
                </a:cxn>
                <a:cxn ang="0">
                  <a:pos x="827" y="1018"/>
                </a:cxn>
                <a:cxn ang="0">
                  <a:pos x="867" y="991"/>
                </a:cxn>
                <a:cxn ang="0">
                  <a:pos x="903" y="961"/>
                </a:cxn>
                <a:cxn ang="0">
                  <a:pos x="903" y="134"/>
                </a:cxn>
                <a:cxn ang="0">
                  <a:pos x="867" y="104"/>
                </a:cxn>
                <a:cxn ang="0">
                  <a:pos x="827" y="78"/>
                </a:cxn>
                <a:cxn ang="0">
                  <a:pos x="785" y="56"/>
                </a:cxn>
                <a:cxn ang="0">
                  <a:pos x="741" y="36"/>
                </a:cxn>
                <a:cxn ang="0">
                  <a:pos x="694" y="21"/>
                </a:cxn>
                <a:cxn ang="0">
                  <a:pos x="647" y="10"/>
                </a:cxn>
                <a:cxn ang="0">
                  <a:pos x="597" y="2"/>
                </a:cxn>
                <a:cxn ang="0">
                  <a:pos x="546" y="0"/>
                </a:cxn>
              </a:cxnLst>
              <a:rect l="0" t="0" r="r" b="b"/>
              <a:pathLst>
                <a:path w="903" h="1094">
                  <a:moveTo>
                    <a:pt x="546" y="0"/>
                  </a:moveTo>
                  <a:lnTo>
                    <a:pt x="546" y="0"/>
                  </a:lnTo>
                  <a:lnTo>
                    <a:pt x="518" y="1"/>
                  </a:lnTo>
                  <a:lnTo>
                    <a:pt x="491" y="4"/>
                  </a:lnTo>
                  <a:lnTo>
                    <a:pt x="463" y="7"/>
                  </a:lnTo>
                  <a:lnTo>
                    <a:pt x="435" y="11"/>
                  </a:lnTo>
                  <a:lnTo>
                    <a:pt x="409" y="18"/>
                  </a:lnTo>
                  <a:lnTo>
                    <a:pt x="383" y="26"/>
                  </a:lnTo>
                  <a:lnTo>
                    <a:pt x="358" y="33"/>
                  </a:lnTo>
                  <a:lnTo>
                    <a:pt x="334" y="43"/>
                  </a:lnTo>
                  <a:lnTo>
                    <a:pt x="309" y="54"/>
                  </a:lnTo>
                  <a:lnTo>
                    <a:pt x="285" y="67"/>
                  </a:lnTo>
                  <a:lnTo>
                    <a:pt x="263" y="80"/>
                  </a:lnTo>
                  <a:lnTo>
                    <a:pt x="241" y="94"/>
                  </a:lnTo>
                  <a:lnTo>
                    <a:pt x="219" y="110"/>
                  </a:lnTo>
                  <a:lnTo>
                    <a:pt x="198" y="125"/>
                  </a:lnTo>
                  <a:lnTo>
                    <a:pt x="179" y="143"/>
                  </a:lnTo>
                  <a:lnTo>
                    <a:pt x="159" y="161"/>
                  </a:lnTo>
                  <a:lnTo>
                    <a:pt x="141" y="179"/>
                  </a:lnTo>
                  <a:lnTo>
                    <a:pt x="124" y="199"/>
                  </a:lnTo>
                  <a:lnTo>
                    <a:pt x="108" y="220"/>
                  </a:lnTo>
                  <a:lnTo>
                    <a:pt x="93" y="241"/>
                  </a:lnTo>
                  <a:lnTo>
                    <a:pt x="78" y="263"/>
                  </a:lnTo>
                  <a:lnTo>
                    <a:pt x="65" y="287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3" y="360"/>
                  </a:lnTo>
                  <a:lnTo>
                    <a:pt x="24" y="385"/>
                  </a:lnTo>
                  <a:lnTo>
                    <a:pt x="16" y="411"/>
                  </a:lnTo>
                  <a:lnTo>
                    <a:pt x="11" y="437"/>
                  </a:lnTo>
                  <a:lnTo>
                    <a:pt x="5" y="465"/>
                  </a:lnTo>
                  <a:lnTo>
                    <a:pt x="2" y="491"/>
                  </a:lnTo>
                  <a:lnTo>
                    <a:pt x="0" y="519"/>
                  </a:lnTo>
                  <a:lnTo>
                    <a:pt x="0" y="548"/>
                  </a:lnTo>
                  <a:lnTo>
                    <a:pt x="0" y="548"/>
                  </a:lnTo>
                  <a:lnTo>
                    <a:pt x="0" y="575"/>
                  </a:lnTo>
                  <a:lnTo>
                    <a:pt x="2" y="603"/>
                  </a:lnTo>
                  <a:lnTo>
                    <a:pt x="5" y="631"/>
                  </a:lnTo>
                  <a:lnTo>
                    <a:pt x="11" y="658"/>
                  </a:lnTo>
                  <a:lnTo>
                    <a:pt x="16" y="684"/>
                  </a:lnTo>
                  <a:lnTo>
                    <a:pt x="24" y="710"/>
                  </a:lnTo>
                  <a:lnTo>
                    <a:pt x="33" y="736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5" y="809"/>
                  </a:lnTo>
                  <a:lnTo>
                    <a:pt x="78" y="831"/>
                  </a:lnTo>
                  <a:lnTo>
                    <a:pt x="93" y="853"/>
                  </a:lnTo>
                  <a:lnTo>
                    <a:pt x="108" y="875"/>
                  </a:lnTo>
                  <a:lnTo>
                    <a:pt x="124" y="895"/>
                  </a:lnTo>
                  <a:lnTo>
                    <a:pt x="141" y="915"/>
                  </a:lnTo>
                  <a:lnTo>
                    <a:pt x="159" y="935"/>
                  </a:lnTo>
                  <a:lnTo>
                    <a:pt x="179" y="952"/>
                  </a:lnTo>
                  <a:lnTo>
                    <a:pt x="198" y="969"/>
                  </a:lnTo>
                  <a:lnTo>
                    <a:pt x="219" y="986"/>
                  </a:lnTo>
                  <a:lnTo>
                    <a:pt x="241" y="1001"/>
                  </a:lnTo>
                  <a:lnTo>
                    <a:pt x="263" y="1016"/>
                  </a:lnTo>
                  <a:lnTo>
                    <a:pt x="285" y="1029"/>
                  </a:lnTo>
                  <a:lnTo>
                    <a:pt x="309" y="1041"/>
                  </a:lnTo>
                  <a:lnTo>
                    <a:pt x="334" y="1052"/>
                  </a:lnTo>
                  <a:lnTo>
                    <a:pt x="358" y="1061"/>
                  </a:lnTo>
                  <a:lnTo>
                    <a:pt x="383" y="1070"/>
                  </a:lnTo>
                  <a:lnTo>
                    <a:pt x="409" y="1077"/>
                  </a:lnTo>
                  <a:lnTo>
                    <a:pt x="435" y="1083"/>
                  </a:lnTo>
                  <a:lnTo>
                    <a:pt x="463" y="1089"/>
                  </a:lnTo>
                  <a:lnTo>
                    <a:pt x="491" y="1092"/>
                  </a:lnTo>
                  <a:lnTo>
                    <a:pt x="518" y="1094"/>
                  </a:lnTo>
                  <a:lnTo>
                    <a:pt x="546" y="1094"/>
                  </a:lnTo>
                  <a:lnTo>
                    <a:pt x="546" y="1094"/>
                  </a:lnTo>
                  <a:lnTo>
                    <a:pt x="571" y="1094"/>
                  </a:lnTo>
                  <a:lnTo>
                    <a:pt x="597" y="1092"/>
                  </a:lnTo>
                  <a:lnTo>
                    <a:pt x="621" y="1090"/>
                  </a:lnTo>
                  <a:lnTo>
                    <a:pt x="647" y="1085"/>
                  </a:lnTo>
                  <a:lnTo>
                    <a:pt x="670" y="1081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1" y="1059"/>
                  </a:lnTo>
                  <a:lnTo>
                    <a:pt x="763" y="1050"/>
                  </a:lnTo>
                  <a:lnTo>
                    <a:pt x="785" y="1040"/>
                  </a:lnTo>
                  <a:lnTo>
                    <a:pt x="806" y="1029"/>
                  </a:lnTo>
                  <a:lnTo>
                    <a:pt x="827" y="1018"/>
                  </a:lnTo>
                  <a:lnTo>
                    <a:pt x="847" y="1004"/>
                  </a:lnTo>
                  <a:lnTo>
                    <a:pt x="867" y="991"/>
                  </a:lnTo>
                  <a:lnTo>
                    <a:pt x="886" y="977"/>
                  </a:lnTo>
                  <a:lnTo>
                    <a:pt x="903" y="961"/>
                  </a:lnTo>
                  <a:lnTo>
                    <a:pt x="903" y="134"/>
                  </a:lnTo>
                  <a:lnTo>
                    <a:pt x="903" y="134"/>
                  </a:lnTo>
                  <a:lnTo>
                    <a:pt x="886" y="119"/>
                  </a:lnTo>
                  <a:lnTo>
                    <a:pt x="867" y="104"/>
                  </a:lnTo>
                  <a:lnTo>
                    <a:pt x="847" y="91"/>
                  </a:lnTo>
                  <a:lnTo>
                    <a:pt x="827" y="78"/>
                  </a:lnTo>
                  <a:lnTo>
                    <a:pt x="806" y="67"/>
                  </a:lnTo>
                  <a:lnTo>
                    <a:pt x="785" y="56"/>
                  </a:lnTo>
                  <a:lnTo>
                    <a:pt x="763" y="46"/>
                  </a:lnTo>
                  <a:lnTo>
                    <a:pt x="741" y="36"/>
                  </a:lnTo>
                  <a:lnTo>
                    <a:pt x="717" y="28"/>
                  </a:lnTo>
                  <a:lnTo>
                    <a:pt x="694" y="21"/>
                  </a:lnTo>
                  <a:lnTo>
                    <a:pt x="670" y="15"/>
                  </a:lnTo>
                  <a:lnTo>
                    <a:pt x="647" y="10"/>
                  </a:lnTo>
                  <a:lnTo>
                    <a:pt x="621" y="6"/>
                  </a:lnTo>
                  <a:lnTo>
                    <a:pt x="597" y="2"/>
                  </a:lnTo>
                  <a:lnTo>
                    <a:pt x="571" y="1"/>
                  </a:lnTo>
                  <a:lnTo>
                    <a:pt x="546" y="0"/>
                  </a:lnTo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8" name="Полилиния: фигура 37"/>
            <p:cNvSpPr/>
            <p:nvPr/>
          </p:nvSpPr>
          <p:spPr>
            <a:xfrm>
              <a:off x="7707312" y="2758439"/>
              <a:ext cx="1435100" cy="1736725"/>
            </a:xfrm>
            <a:custGeom>
              <a:avLst/>
              <a:gdLst/>
              <a:ahLst/>
              <a:cxnLst>
                <a:cxn ang="0">
                  <a:pos x="548" y="0"/>
                </a:cxn>
                <a:cxn ang="0">
                  <a:pos x="491" y="3"/>
                </a:cxn>
                <a:cxn ang="0">
                  <a:pos x="437" y="11"/>
                </a:cxn>
                <a:cxn ang="0">
                  <a:pos x="385" y="24"/>
                </a:cxn>
                <a:cxn ang="0">
                  <a:pos x="336" y="43"/>
                </a:cxn>
                <a:cxn ang="0">
                  <a:pos x="287" y="66"/>
                </a:cxn>
                <a:cxn ang="0">
                  <a:pos x="243" y="94"/>
                </a:cxn>
                <a:cxn ang="0">
                  <a:pos x="199" y="125"/>
                </a:cxn>
                <a:cxn ang="0">
                  <a:pos x="161" y="160"/>
                </a:cxn>
                <a:cxn ang="0">
                  <a:pos x="125" y="199"/>
                </a:cxn>
                <a:cxn ang="0">
                  <a:pos x="94" y="241"/>
                </a:cxn>
                <a:cxn ang="0">
                  <a:pos x="67" y="286"/>
                </a:cxn>
                <a:cxn ang="0">
                  <a:pos x="44" y="334"/>
                </a:cxn>
                <a:cxn ang="0">
                  <a:pos x="26" y="385"/>
                </a:cxn>
                <a:cxn ang="0">
                  <a:pos x="13" y="437"/>
                </a:cxn>
                <a:cxn ang="0">
                  <a:pos x="4" y="491"/>
                </a:cxn>
                <a:cxn ang="0">
                  <a:pos x="0" y="547"/>
                </a:cxn>
                <a:cxn ang="0">
                  <a:pos x="2" y="575"/>
                </a:cxn>
                <a:cxn ang="0">
                  <a:pos x="7" y="630"/>
                </a:cxn>
                <a:cxn ang="0">
                  <a:pos x="18" y="683"/>
                </a:cxn>
                <a:cxn ang="0">
                  <a:pos x="35" y="735"/>
                </a:cxn>
                <a:cxn ang="0">
                  <a:pos x="55" y="784"/>
                </a:cxn>
                <a:cxn ang="0">
                  <a:pos x="80" y="830"/>
                </a:cxn>
                <a:cxn ang="0">
                  <a:pos x="110" y="875"/>
                </a:cxn>
                <a:cxn ang="0">
                  <a:pos x="143" y="914"/>
                </a:cxn>
                <a:cxn ang="0">
                  <a:pos x="181" y="952"/>
                </a:cxn>
                <a:cxn ang="0">
                  <a:pos x="221" y="985"/>
                </a:cxn>
                <a:cxn ang="0">
                  <a:pos x="265" y="1015"/>
                </a:cxn>
                <a:cxn ang="0">
                  <a:pos x="311" y="1039"/>
                </a:cxn>
                <a:cxn ang="0">
                  <a:pos x="360" y="1060"/>
                </a:cxn>
                <a:cxn ang="0">
                  <a:pos x="411" y="1077"/>
                </a:cxn>
                <a:cxn ang="0">
                  <a:pos x="465" y="1087"/>
                </a:cxn>
                <a:cxn ang="0">
                  <a:pos x="520" y="1094"/>
                </a:cxn>
                <a:cxn ang="0">
                  <a:pos x="548" y="1094"/>
                </a:cxn>
                <a:cxn ang="0">
                  <a:pos x="599" y="1091"/>
                </a:cxn>
                <a:cxn ang="0">
                  <a:pos x="647" y="1085"/>
                </a:cxn>
                <a:cxn ang="0">
                  <a:pos x="695" y="1074"/>
                </a:cxn>
                <a:cxn ang="0">
                  <a:pos x="741" y="1058"/>
                </a:cxn>
                <a:cxn ang="0">
                  <a:pos x="786" y="1039"/>
                </a:cxn>
                <a:cxn ang="0">
                  <a:pos x="828" y="1017"/>
                </a:cxn>
                <a:cxn ang="0">
                  <a:pos x="868" y="991"/>
                </a:cxn>
                <a:cxn ang="0">
                  <a:pos x="904" y="962"/>
                </a:cxn>
                <a:cxn ang="0">
                  <a:pos x="904" y="131"/>
                </a:cxn>
                <a:cxn ang="0">
                  <a:pos x="868" y="103"/>
                </a:cxn>
                <a:cxn ang="0">
                  <a:pos x="828" y="76"/>
                </a:cxn>
                <a:cxn ang="0">
                  <a:pos x="786" y="54"/>
                </a:cxn>
                <a:cxn ang="0">
                  <a:pos x="741" y="35"/>
                </a:cxn>
                <a:cxn ang="0">
                  <a:pos x="695" y="20"/>
                </a:cxn>
                <a:cxn ang="0">
                  <a:pos x="647" y="9"/>
                </a:cxn>
                <a:cxn ang="0">
                  <a:pos x="599" y="2"/>
                </a:cxn>
                <a:cxn ang="0">
                  <a:pos x="548" y="0"/>
                </a:cxn>
              </a:cxnLst>
              <a:rect l="0" t="0" r="r" b="b"/>
              <a:pathLst>
                <a:path w="904" h="1094">
                  <a:moveTo>
                    <a:pt x="548" y="0"/>
                  </a:moveTo>
                  <a:lnTo>
                    <a:pt x="548" y="0"/>
                  </a:lnTo>
                  <a:lnTo>
                    <a:pt x="520" y="1"/>
                  </a:lnTo>
                  <a:lnTo>
                    <a:pt x="491" y="3"/>
                  </a:lnTo>
                  <a:lnTo>
                    <a:pt x="465" y="6"/>
                  </a:lnTo>
                  <a:lnTo>
                    <a:pt x="437" y="11"/>
                  </a:lnTo>
                  <a:lnTo>
                    <a:pt x="411" y="17"/>
                  </a:lnTo>
                  <a:lnTo>
                    <a:pt x="385" y="24"/>
                  </a:lnTo>
                  <a:lnTo>
                    <a:pt x="360" y="33"/>
                  </a:lnTo>
                  <a:lnTo>
                    <a:pt x="336" y="43"/>
                  </a:lnTo>
                  <a:lnTo>
                    <a:pt x="311" y="54"/>
                  </a:lnTo>
                  <a:lnTo>
                    <a:pt x="287" y="66"/>
                  </a:lnTo>
                  <a:lnTo>
                    <a:pt x="265" y="79"/>
                  </a:lnTo>
                  <a:lnTo>
                    <a:pt x="243" y="94"/>
                  </a:lnTo>
                  <a:lnTo>
                    <a:pt x="221" y="108"/>
                  </a:lnTo>
                  <a:lnTo>
                    <a:pt x="199" y="125"/>
                  </a:lnTo>
                  <a:lnTo>
                    <a:pt x="181" y="142"/>
                  </a:lnTo>
                  <a:lnTo>
                    <a:pt x="161" y="160"/>
                  </a:lnTo>
                  <a:lnTo>
                    <a:pt x="143" y="179"/>
                  </a:lnTo>
                  <a:lnTo>
                    <a:pt x="125" y="199"/>
                  </a:lnTo>
                  <a:lnTo>
                    <a:pt x="110" y="220"/>
                  </a:lnTo>
                  <a:lnTo>
                    <a:pt x="94" y="241"/>
                  </a:lnTo>
                  <a:lnTo>
                    <a:pt x="80" y="263"/>
                  </a:lnTo>
                  <a:lnTo>
                    <a:pt x="67" y="286"/>
                  </a:lnTo>
                  <a:lnTo>
                    <a:pt x="55" y="309"/>
                  </a:lnTo>
                  <a:lnTo>
                    <a:pt x="44" y="334"/>
                  </a:lnTo>
                  <a:lnTo>
                    <a:pt x="35" y="359"/>
                  </a:lnTo>
                  <a:lnTo>
                    <a:pt x="26" y="385"/>
                  </a:lnTo>
                  <a:lnTo>
                    <a:pt x="18" y="410"/>
                  </a:lnTo>
                  <a:lnTo>
                    <a:pt x="13" y="437"/>
                  </a:lnTo>
                  <a:lnTo>
                    <a:pt x="7" y="463"/>
                  </a:lnTo>
                  <a:lnTo>
                    <a:pt x="4" y="491"/>
                  </a:lnTo>
                  <a:lnTo>
                    <a:pt x="2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2" y="575"/>
                  </a:lnTo>
                  <a:lnTo>
                    <a:pt x="4" y="603"/>
                  </a:lnTo>
                  <a:lnTo>
                    <a:pt x="7" y="630"/>
                  </a:lnTo>
                  <a:lnTo>
                    <a:pt x="13" y="657"/>
                  </a:lnTo>
                  <a:lnTo>
                    <a:pt x="18" y="683"/>
                  </a:lnTo>
                  <a:lnTo>
                    <a:pt x="26" y="710"/>
                  </a:lnTo>
                  <a:lnTo>
                    <a:pt x="35" y="735"/>
                  </a:lnTo>
                  <a:lnTo>
                    <a:pt x="44" y="760"/>
                  </a:lnTo>
                  <a:lnTo>
                    <a:pt x="55" y="784"/>
                  </a:lnTo>
                  <a:lnTo>
                    <a:pt x="67" y="807"/>
                  </a:lnTo>
                  <a:lnTo>
                    <a:pt x="80" y="830"/>
                  </a:lnTo>
                  <a:lnTo>
                    <a:pt x="94" y="853"/>
                  </a:lnTo>
                  <a:lnTo>
                    <a:pt x="110" y="875"/>
                  </a:lnTo>
                  <a:lnTo>
                    <a:pt x="125" y="895"/>
                  </a:lnTo>
                  <a:lnTo>
                    <a:pt x="143" y="914"/>
                  </a:lnTo>
                  <a:lnTo>
                    <a:pt x="161" y="933"/>
                  </a:lnTo>
                  <a:lnTo>
                    <a:pt x="181" y="952"/>
                  </a:lnTo>
                  <a:lnTo>
                    <a:pt x="199" y="969"/>
                  </a:lnTo>
                  <a:lnTo>
                    <a:pt x="221" y="985"/>
                  </a:lnTo>
                  <a:lnTo>
                    <a:pt x="243" y="1001"/>
                  </a:lnTo>
                  <a:lnTo>
                    <a:pt x="265" y="1015"/>
                  </a:lnTo>
                  <a:lnTo>
                    <a:pt x="287" y="1027"/>
                  </a:lnTo>
                  <a:lnTo>
                    <a:pt x="311" y="1039"/>
                  </a:lnTo>
                  <a:lnTo>
                    <a:pt x="336" y="1050"/>
                  </a:lnTo>
                  <a:lnTo>
                    <a:pt x="360" y="1060"/>
                  </a:lnTo>
                  <a:lnTo>
                    <a:pt x="385" y="1069"/>
                  </a:lnTo>
                  <a:lnTo>
                    <a:pt x="411" y="1077"/>
                  </a:lnTo>
                  <a:lnTo>
                    <a:pt x="437" y="1083"/>
                  </a:lnTo>
                  <a:lnTo>
                    <a:pt x="465" y="1087"/>
                  </a:lnTo>
                  <a:lnTo>
                    <a:pt x="491" y="1091"/>
                  </a:lnTo>
                  <a:lnTo>
                    <a:pt x="520" y="1094"/>
                  </a:lnTo>
                  <a:lnTo>
                    <a:pt x="548" y="1094"/>
                  </a:lnTo>
                  <a:lnTo>
                    <a:pt x="548" y="1094"/>
                  </a:lnTo>
                  <a:lnTo>
                    <a:pt x="573" y="1094"/>
                  </a:lnTo>
                  <a:lnTo>
                    <a:pt x="599" y="1091"/>
                  </a:lnTo>
                  <a:lnTo>
                    <a:pt x="623" y="1089"/>
                  </a:lnTo>
                  <a:lnTo>
                    <a:pt x="647" y="1085"/>
                  </a:lnTo>
                  <a:lnTo>
                    <a:pt x="672" y="1079"/>
                  </a:lnTo>
                  <a:lnTo>
                    <a:pt x="695" y="1074"/>
                  </a:lnTo>
                  <a:lnTo>
                    <a:pt x="718" y="1067"/>
                  </a:lnTo>
                  <a:lnTo>
                    <a:pt x="741" y="1058"/>
                  </a:lnTo>
                  <a:lnTo>
                    <a:pt x="764" y="1049"/>
                  </a:lnTo>
                  <a:lnTo>
                    <a:pt x="786" y="1039"/>
                  </a:lnTo>
                  <a:lnTo>
                    <a:pt x="807" y="1028"/>
                  </a:lnTo>
                  <a:lnTo>
                    <a:pt x="828" y="1017"/>
                  </a:lnTo>
                  <a:lnTo>
                    <a:pt x="848" y="1004"/>
                  </a:lnTo>
                  <a:lnTo>
                    <a:pt x="868" y="991"/>
                  </a:lnTo>
                  <a:lnTo>
                    <a:pt x="886" y="976"/>
                  </a:lnTo>
                  <a:lnTo>
                    <a:pt x="904" y="962"/>
                  </a:lnTo>
                  <a:lnTo>
                    <a:pt x="904" y="131"/>
                  </a:lnTo>
                  <a:lnTo>
                    <a:pt x="904" y="131"/>
                  </a:lnTo>
                  <a:lnTo>
                    <a:pt x="886" y="117"/>
                  </a:lnTo>
                  <a:lnTo>
                    <a:pt x="868" y="103"/>
                  </a:lnTo>
                  <a:lnTo>
                    <a:pt x="848" y="89"/>
                  </a:lnTo>
                  <a:lnTo>
                    <a:pt x="828" y="76"/>
                  </a:lnTo>
                  <a:lnTo>
                    <a:pt x="807" y="65"/>
                  </a:lnTo>
                  <a:lnTo>
                    <a:pt x="786" y="54"/>
                  </a:lnTo>
                  <a:lnTo>
                    <a:pt x="764" y="44"/>
                  </a:lnTo>
                  <a:lnTo>
                    <a:pt x="741" y="35"/>
                  </a:lnTo>
                  <a:lnTo>
                    <a:pt x="718" y="27"/>
                  </a:lnTo>
                  <a:lnTo>
                    <a:pt x="695" y="20"/>
                  </a:lnTo>
                  <a:lnTo>
                    <a:pt x="672" y="14"/>
                  </a:lnTo>
                  <a:lnTo>
                    <a:pt x="647" y="9"/>
                  </a:lnTo>
                  <a:lnTo>
                    <a:pt x="623" y="5"/>
                  </a:lnTo>
                  <a:lnTo>
                    <a:pt x="599" y="2"/>
                  </a:lnTo>
                  <a:lnTo>
                    <a:pt x="573" y="1"/>
                  </a:lnTo>
                  <a:lnTo>
                    <a:pt x="548" y="0"/>
                  </a:lnTo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9" name="Полилиния: фигура 38"/>
            <p:cNvSpPr/>
            <p:nvPr/>
          </p:nvSpPr>
          <p:spPr>
            <a:xfrm>
              <a:off x="7707312" y="3939856"/>
              <a:ext cx="1433513" cy="1736725"/>
            </a:xfrm>
            <a:custGeom>
              <a:avLst/>
              <a:gdLst/>
              <a:ahLst/>
              <a:cxnLst>
                <a:cxn ang="0">
                  <a:pos x="547" y="0"/>
                </a:cxn>
                <a:cxn ang="0">
                  <a:pos x="490" y="3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3"/>
                </a:cxn>
                <a:cxn ang="0">
                  <a:pos x="286" y="66"/>
                </a:cxn>
                <a:cxn ang="0">
                  <a:pos x="242" y="94"/>
                </a:cxn>
                <a:cxn ang="0">
                  <a:pos x="198" y="125"/>
                </a:cxn>
                <a:cxn ang="0">
                  <a:pos x="160" y="160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2" y="334"/>
                </a:cxn>
                <a:cxn ang="0">
                  <a:pos x="25" y="385"/>
                </a:cxn>
                <a:cxn ang="0">
                  <a:pos x="11" y="437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30"/>
                </a:cxn>
                <a:cxn ang="0">
                  <a:pos x="17" y="683"/>
                </a:cxn>
                <a:cxn ang="0">
                  <a:pos x="34" y="735"/>
                </a:cxn>
                <a:cxn ang="0">
                  <a:pos x="53" y="784"/>
                </a:cxn>
                <a:cxn ang="0">
                  <a:pos x="79" y="831"/>
                </a:cxn>
                <a:cxn ang="0">
                  <a:pos x="109" y="875"/>
                </a:cxn>
                <a:cxn ang="0">
                  <a:pos x="142" y="915"/>
                </a:cxn>
                <a:cxn ang="0">
                  <a:pos x="180" y="952"/>
                </a:cxn>
                <a:cxn ang="0">
                  <a:pos x="219" y="985"/>
                </a:cxn>
                <a:cxn ang="0">
                  <a:pos x="264" y="1015"/>
                </a:cxn>
                <a:cxn ang="0">
                  <a:pos x="310" y="1041"/>
                </a:cxn>
                <a:cxn ang="0">
                  <a:pos x="359" y="1061"/>
                </a:cxn>
                <a:cxn ang="0">
                  <a:pos x="410" y="1077"/>
                </a:cxn>
                <a:cxn ang="0">
                  <a:pos x="464" y="1088"/>
                </a:cxn>
                <a:cxn ang="0">
                  <a:pos x="519" y="1094"/>
                </a:cxn>
                <a:cxn ang="0">
                  <a:pos x="547" y="1094"/>
                </a:cxn>
                <a:cxn ang="0">
                  <a:pos x="598" y="1092"/>
                </a:cxn>
                <a:cxn ang="0">
                  <a:pos x="646" y="1085"/>
                </a:cxn>
                <a:cxn ang="0">
                  <a:pos x="694" y="1074"/>
                </a:cxn>
                <a:cxn ang="0">
                  <a:pos x="740" y="1059"/>
                </a:cxn>
                <a:cxn ang="0">
                  <a:pos x="783" y="1041"/>
                </a:cxn>
                <a:cxn ang="0">
                  <a:pos x="825" y="1017"/>
                </a:cxn>
                <a:cxn ang="0">
                  <a:pos x="865" y="992"/>
                </a:cxn>
                <a:cxn ang="0">
                  <a:pos x="903" y="962"/>
                </a:cxn>
                <a:cxn ang="0">
                  <a:pos x="903" y="132"/>
                </a:cxn>
                <a:cxn ang="0">
                  <a:pos x="865" y="103"/>
                </a:cxn>
                <a:cxn ang="0">
                  <a:pos x="825" y="76"/>
                </a:cxn>
                <a:cxn ang="0">
                  <a:pos x="783" y="54"/>
                </a:cxn>
                <a:cxn ang="0">
                  <a:pos x="740" y="35"/>
                </a:cxn>
                <a:cxn ang="0">
                  <a:pos x="694" y="20"/>
                </a:cxn>
                <a:cxn ang="0">
                  <a:pos x="646" y="9"/>
                </a:cxn>
                <a:cxn ang="0">
                  <a:pos x="598" y="2"/>
                </a:cxn>
                <a:cxn ang="0">
                  <a:pos x="547" y="0"/>
                </a:cxn>
              </a:cxnLst>
              <a:rect l="0" t="0" r="r" b="b"/>
              <a:pathLst>
                <a:path w="903" h="1094">
                  <a:moveTo>
                    <a:pt x="547" y="0"/>
                  </a:moveTo>
                  <a:lnTo>
                    <a:pt x="547" y="0"/>
                  </a:lnTo>
                  <a:lnTo>
                    <a:pt x="519" y="1"/>
                  </a:lnTo>
                  <a:lnTo>
                    <a:pt x="490" y="3"/>
                  </a:lnTo>
                  <a:lnTo>
                    <a:pt x="464" y="7"/>
                  </a:lnTo>
                  <a:lnTo>
                    <a:pt x="436" y="11"/>
                  </a:lnTo>
                  <a:lnTo>
                    <a:pt x="410" y="18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3"/>
                  </a:lnTo>
                  <a:lnTo>
                    <a:pt x="310" y="54"/>
                  </a:lnTo>
                  <a:lnTo>
                    <a:pt x="286" y="66"/>
                  </a:lnTo>
                  <a:lnTo>
                    <a:pt x="264" y="80"/>
                  </a:lnTo>
                  <a:lnTo>
                    <a:pt x="242" y="94"/>
                  </a:lnTo>
                  <a:lnTo>
                    <a:pt x="219" y="109"/>
                  </a:lnTo>
                  <a:lnTo>
                    <a:pt x="198" y="125"/>
                  </a:lnTo>
                  <a:lnTo>
                    <a:pt x="180" y="143"/>
                  </a:lnTo>
                  <a:lnTo>
                    <a:pt x="160" y="160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20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4" y="359"/>
                  </a:lnTo>
                  <a:lnTo>
                    <a:pt x="25" y="385"/>
                  </a:lnTo>
                  <a:lnTo>
                    <a:pt x="17" y="410"/>
                  </a:lnTo>
                  <a:lnTo>
                    <a:pt x="11" y="437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30"/>
                  </a:lnTo>
                  <a:lnTo>
                    <a:pt x="11" y="658"/>
                  </a:lnTo>
                  <a:lnTo>
                    <a:pt x="17" y="683"/>
                  </a:lnTo>
                  <a:lnTo>
                    <a:pt x="25" y="710"/>
                  </a:lnTo>
                  <a:lnTo>
                    <a:pt x="34" y="735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5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2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1"/>
                  </a:lnTo>
                  <a:lnTo>
                    <a:pt x="264" y="1015"/>
                  </a:lnTo>
                  <a:lnTo>
                    <a:pt x="286" y="1028"/>
                  </a:lnTo>
                  <a:lnTo>
                    <a:pt x="310" y="1041"/>
                  </a:lnTo>
                  <a:lnTo>
                    <a:pt x="334" y="1052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7"/>
                  </a:lnTo>
                  <a:lnTo>
                    <a:pt x="436" y="1083"/>
                  </a:lnTo>
                  <a:lnTo>
                    <a:pt x="464" y="1088"/>
                  </a:lnTo>
                  <a:lnTo>
                    <a:pt x="490" y="1092"/>
                  </a:lnTo>
                  <a:lnTo>
                    <a:pt x="519" y="1094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4"/>
                  </a:lnTo>
                  <a:lnTo>
                    <a:pt x="598" y="1092"/>
                  </a:lnTo>
                  <a:lnTo>
                    <a:pt x="622" y="1089"/>
                  </a:lnTo>
                  <a:lnTo>
                    <a:pt x="646" y="1085"/>
                  </a:lnTo>
                  <a:lnTo>
                    <a:pt x="671" y="1080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0" y="1059"/>
                  </a:lnTo>
                  <a:lnTo>
                    <a:pt x="762" y="1051"/>
                  </a:lnTo>
                  <a:lnTo>
                    <a:pt x="783" y="1041"/>
                  </a:lnTo>
                  <a:lnTo>
                    <a:pt x="806" y="1030"/>
                  </a:lnTo>
                  <a:lnTo>
                    <a:pt x="825" y="1017"/>
                  </a:lnTo>
                  <a:lnTo>
                    <a:pt x="846" y="1005"/>
                  </a:lnTo>
                  <a:lnTo>
                    <a:pt x="865" y="992"/>
                  </a:lnTo>
                  <a:lnTo>
                    <a:pt x="884" y="978"/>
                  </a:lnTo>
                  <a:lnTo>
                    <a:pt x="903" y="962"/>
                  </a:lnTo>
                  <a:lnTo>
                    <a:pt x="903" y="132"/>
                  </a:lnTo>
                  <a:lnTo>
                    <a:pt x="903" y="132"/>
                  </a:lnTo>
                  <a:lnTo>
                    <a:pt x="884" y="117"/>
                  </a:lnTo>
                  <a:lnTo>
                    <a:pt x="865" y="103"/>
                  </a:lnTo>
                  <a:lnTo>
                    <a:pt x="846" y="90"/>
                  </a:lnTo>
                  <a:lnTo>
                    <a:pt x="825" y="76"/>
                  </a:lnTo>
                  <a:lnTo>
                    <a:pt x="806" y="65"/>
                  </a:lnTo>
                  <a:lnTo>
                    <a:pt x="783" y="54"/>
                  </a:lnTo>
                  <a:lnTo>
                    <a:pt x="762" y="44"/>
                  </a:lnTo>
                  <a:lnTo>
                    <a:pt x="740" y="35"/>
                  </a:lnTo>
                  <a:lnTo>
                    <a:pt x="717" y="28"/>
                  </a:lnTo>
                  <a:lnTo>
                    <a:pt x="694" y="20"/>
                  </a:lnTo>
                  <a:lnTo>
                    <a:pt x="671" y="14"/>
                  </a:lnTo>
                  <a:lnTo>
                    <a:pt x="646" y="9"/>
                  </a:lnTo>
                  <a:lnTo>
                    <a:pt x="622" y="5"/>
                  </a:lnTo>
                  <a:lnTo>
                    <a:pt x="598" y="2"/>
                  </a:lnTo>
                  <a:lnTo>
                    <a:pt x="572" y="1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0" name="Полилиния: фигура 39"/>
            <p:cNvSpPr/>
            <p:nvPr/>
          </p:nvSpPr>
          <p:spPr>
            <a:xfrm>
              <a:off x="7716837" y="0"/>
              <a:ext cx="1428750" cy="950913"/>
            </a:xfrm>
            <a:custGeom>
              <a:avLst/>
              <a:gdLst/>
              <a:ahLst/>
              <a:cxnLst>
                <a:cxn ang="0">
                  <a:pos x="90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1" y="27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" y="81"/>
                </a:cxn>
                <a:cxn ang="0">
                  <a:pos x="3" y="108"/>
                </a:cxn>
                <a:cxn ang="0">
                  <a:pos x="7" y="136"/>
                </a:cxn>
                <a:cxn ang="0">
                  <a:pos x="12" y="164"/>
                </a:cxn>
                <a:cxn ang="0">
                  <a:pos x="18" y="189"/>
                </a:cxn>
                <a:cxn ang="0">
                  <a:pos x="25" y="216"/>
                </a:cxn>
                <a:cxn ang="0">
                  <a:pos x="34" y="241"/>
                </a:cxn>
                <a:cxn ang="0">
                  <a:pos x="43" y="265"/>
                </a:cxn>
                <a:cxn ang="0">
                  <a:pos x="54" y="290"/>
                </a:cxn>
                <a:cxn ang="0">
                  <a:pos x="66" y="314"/>
                </a:cxn>
                <a:cxn ang="0">
                  <a:pos x="80" y="336"/>
                </a:cxn>
                <a:cxn ang="0">
                  <a:pos x="94" y="358"/>
                </a:cxn>
                <a:cxn ang="0">
                  <a:pos x="109" y="380"/>
                </a:cxn>
                <a:cxn ang="0">
                  <a:pos x="125" y="400"/>
                </a:cxn>
                <a:cxn ang="0">
                  <a:pos x="143" y="420"/>
                </a:cxn>
                <a:cxn ang="0">
                  <a:pos x="160" y="440"/>
                </a:cxn>
                <a:cxn ang="0">
                  <a:pos x="180" y="458"/>
                </a:cxn>
                <a:cxn ang="0">
                  <a:pos x="199" y="476"/>
                </a:cxn>
                <a:cxn ang="0">
                  <a:pos x="220" y="491"/>
                </a:cxn>
                <a:cxn ang="0">
                  <a:pos x="242" y="507"/>
                </a:cxn>
                <a:cxn ang="0">
                  <a:pos x="264" y="521"/>
                </a:cxn>
                <a:cxn ang="0">
                  <a:pos x="286" y="534"/>
                </a:cxn>
                <a:cxn ang="0">
                  <a:pos x="311" y="546"/>
                </a:cxn>
                <a:cxn ang="0">
                  <a:pos x="335" y="557"/>
                </a:cxn>
                <a:cxn ang="0">
                  <a:pos x="359" y="566"/>
                </a:cxn>
                <a:cxn ang="0">
                  <a:pos x="385" y="575"/>
                </a:cxn>
                <a:cxn ang="0">
                  <a:pos x="410" y="583"/>
                </a:cxn>
                <a:cxn ang="0">
                  <a:pos x="437" y="588"/>
                </a:cxn>
                <a:cxn ang="0">
                  <a:pos x="464" y="594"/>
                </a:cxn>
                <a:cxn ang="0">
                  <a:pos x="491" y="597"/>
                </a:cxn>
                <a:cxn ang="0">
                  <a:pos x="520" y="599"/>
                </a:cxn>
                <a:cxn ang="0">
                  <a:pos x="547" y="599"/>
                </a:cxn>
                <a:cxn ang="0">
                  <a:pos x="547" y="599"/>
                </a:cxn>
                <a:cxn ang="0">
                  <a:pos x="573" y="599"/>
                </a:cxn>
                <a:cxn ang="0">
                  <a:pos x="597" y="597"/>
                </a:cxn>
                <a:cxn ang="0">
                  <a:pos x="621" y="595"/>
                </a:cxn>
                <a:cxn ang="0">
                  <a:pos x="646" y="591"/>
                </a:cxn>
                <a:cxn ang="0">
                  <a:pos x="670" y="586"/>
                </a:cxn>
                <a:cxn ang="0">
                  <a:pos x="693" y="581"/>
                </a:cxn>
                <a:cxn ang="0">
                  <a:pos x="715" y="573"/>
                </a:cxn>
                <a:cxn ang="0">
                  <a:pos x="739" y="565"/>
                </a:cxn>
                <a:cxn ang="0">
                  <a:pos x="761" y="556"/>
                </a:cxn>
                <a:cxn ang="0">
                  <a:pos x="782" y="547"/>
                </a:cxn>
                <a:cxn ang="0">
                  <a:pos x="803" y="536"/>
                </a:cxn>
                <a:cxn ang="0">
                  <a:pos x="824" y="525"/>
                </a:cxn>
                <a:cxn ang="0">
                  <a:pos x="844" y="513"/>
                </a:cxn>
                <a:cxn ang="0">
                  <a:pos x="864" y="500"/>
                </a:cxn>
                <a:cxn ang="0">
                  <a:pos x="882" y="486"/>
                </a:cxn>
                <a:cxn ang="0">
                  <a:pos x="900" y="471"/>
                </a:cxn>
                <a:cxn ang="0">
                  <a:pos x="900" y="0"/>
                </a:cxn>
              </a:cxnLst>
              <a:rect l="0" t="0" r="r" b="b"/>
              <a:pathLst>
                <a:path w="900" h="599">
                  <a:moveTo>
                    <a:pt x="90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2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81"/>
                  </a:lnTo>
                  <a:lnTo>
                    <a:pt x="3" y="108"/>
                  </a:lnTo>
                  <a:lnTo>
                    <a:pt x="7" y="136"/>
                  </a:lnTo>
                  <a:lnTo>
                    <a:pt x="12" y="164"/>
                  </a:lnTo>
                  <a:lnTo>
                    <a:pt x="18" y="189"/>
                  </a:lnTo>
                  <a:lnTo>
                    <a:pt x="25" y="216"/>
                  </a:lnTo>
                  <a:lnTo>
                    <a:pt x="34" y="241"/>
                  </a:lnTo>
                  <a:lnTo>
                    <a:pt x="43" y="265"/>
                  </a:lnTo>
                  <a:lnTo>
                    <a:pt x="54" y="290"/>
                  </a:lnTo>
                  <a:lnTo>
                    <a:pt x="66" y="314"/>
                  </a:lnTo>
                  <a:lnTo>
                    <a:pt x="80" y="336"/>
                  </a:lnTo>
                  <a:lnTo>
                    <a:pt x="94" y="358"/>
                  </a:lnTo>
                  <a:lnTo>
                    <a:pt x="109" y="380"/>
                  </a:lnTo>
                  <a:lnTo>
                    <a:pt x="125" y="400"/>
                  </a:lnTo>
                  <a:lnTo>
                    <a:pt x="143" y="420"/>
                  </a:lnTo>
                  <a:lnTo>
                    <a:pt x="160" y="440"/>
                  </a:lnTo>
                  <a:lnTo>
                    <a:pt x="180" y="458"/>
                  </a:lnTo>
                  <a:lnTo>
                    <a:pt x="199" y="476"/>
                  </a:lnTo>
                  <a:lnTo>
                    <a:pt x="220" y="491"/>
                  </a:lnTo>
                  <a:lnTo>
                    <a:pt x="242" y="507"/>
                  </a:lnTo>
                  <a:lnTo>
                    <a:pt x="264" y="521"/>
                  </a:lnTo>
                  <a:lnTo>
                    <a:pt x="286" y="534"/>
                  </a:lnTo>
                  <a:lnTo>
                    <a:pt x="311" y="546"/>
                  </a:lnTo>
                  <a:lnTo>
                    <a:pt x="335" y="557"/>
                  </a:lnTo>
                  <a:lnTo>
                    <a:pt x="359" y="566"/>
                  </a:lnTo>
                  <a:lnTo>
                    <a:pt x="385" y="575"/>
                  </a:lnTo>
                  <a:lnTo>
                    <a:pt x="410" y="583"/>
                  </a:lnTo>
                  <a:lnTo>
                    <a:pt x="437" y="588"/>
                  </a:lnTo>
                  <a:lnTo>
                    <a:pt x="464" y="594"/>
                  </a:lnTo>
                  <a:lnTo>
                    <a:pt x="491" y="597"/>
                  </a:lnTo>
                  <a:lnTo>
                    <a:pt x="520" y="599"/>
                  </a:lnTo>
                  <a:lnTo>
                    <a:pt x="547" y="599"/>
                  </a:lnTo>
                  <a:lnTo>
                    <a:pt x="547" y="599"/>
                  </a:lnTo>
                  <a:lnTo>
                    <a:pt x="573" y="599"/>
                  </a:lnTo>
                  <a:lnTo>
                    <a:pt x="597" y="597"/>
                  </a:lnTo>
                  <a:lnTo>
                    <a:pt x="621" y="595"/>
                  </a:lnTo>
                  <a:lnTo>
                    <a:pt x="646" y="591"/>
                  </a:lnTo>
                  <a:lnTo>
                    <a:pt x="670" y="586"/>
                  </a:lnTo>
                  <a:lnTo>
                    <a:pt x="693" y="581"/>
                  </a:lnTo>
                  <a:lnTo>
                    <a:pt x="715" y="573"/>
                  </a:lnTo>
                  <a:lnTo>
                    <a:pt x="739" y="565"/>
                  </a:lnTo>
                  <a:lnTo>
                    <a:pt x="761" y="556"/>
                  </a:lnTo>
                  <a:lnTo>
                    <a:pt x="782" y="547"/>
                  </a:lnTo>
                  <a:lnTo>
                    <a:pt x="803" y="536"/>
                  </a:lnTo>
                  <a:lnTo>
                    <a:pt x="824" y="525"/>
                  </a:lnTo>
                  <a:lnTo>
                    <a:pt x="844" y="513"/>
                  </a:lnTo>
                  <a:lnTo>
                    <a:pt x="864" y="500"/>
                  </a:lnTo>
                  <a:lnTo>
                    <a:pt x="882" y="486"/>
                  </a:lnTo>
                  <a:lnTo>
                    <a:pt x="900" y="471"/>
                  </a:lnTo>
                  <a:lnTo>
                    <a:pt x="900" y="0"/>
                  </a:ln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5124358" y="-892801"/>
            <a:ext cx="1828487" cy="3920881"/>
            <a:chOff x="3428815" y="-892801"/>
            <a:chExt cx="1785874" cy="3920881"/>
          </a:xfrm>
        </p:grpSpPr>
        <p:sp>
          <p:nvSpPr>
            <p:cNvPr id="29" name="Овал 28"/>
            <p:cNvSpPr/>
            <p:nvPr/>
          </p:nvSpPr>
          <p:spPr>
            <a:xfrm>
              <a:off x="3428815" y="136666"/>
              <a:ext cx="1785874" cy="1785874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3428815" y="1242206"/>
              <a:ext cx="1785874" cy="1785874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0" name="Хорда 49"/>
            <p:cNvSpPr/>
            <p:nvPr/>
          </p:nvSpPr>
          <p:spPr>
            <a:xfrm rot="17638218">
              <a:off x="3428952" y="-892801"/>
              <a:ext cx="1785600" cy="1785600"/>
            </a:xfrm>
            <a:prstGeom prst="chord">
              <a:avLst>
                <a:gd name="adj1" fmla="val 3998885"/>
                <a:gd name="adj2" fmla="val 14738240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04" y="2071678"/>
            <a:ext cx="8572471" cy="1017598"/>
          </a:xfrm>
        </p:spPr>
        <p:txBody>
          <a:bodyPr>
            <a:noAutofit/>
          </a:bodyPr>
          <a:lstStyle>
            <a:lvl1pPr algn="l">
              <a:defRPr sz="52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04" y="3109910"/>
            <a:ext cx="8534310" cy="676280"/>
          </a:xfrm>
        </p:spPr>
        <p:txBody>
          <a:bodyPr/>
          <a:lstStyle>
            <a:lvl1pPr marL="0" indent="0" algn="l">
              <a:buNone/>
              <a:defRPr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1099" y="6356350"/>
            <a:ext cx="2844770" cy="365125"/>
          </a:xfrm>
        </p:spPr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737054" y="6356350"/>
            <a:ext cx="2717763" cy="365125"/>
          </a:xfrm>
        </p:spPr>
        <p:txBody>
          <a:bodyPr/>
          <a:lstStyle>
            <a:lvl1pPr algn="ctr"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ставить" type="objOnly" preserve="1">
  <p:cSld name="Вставит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Группа 36"/>
          <p:cNvGrpSpPr/>
          <p:nvPr/>
        </p:nvGrpSpPr>
        <p:grpSpPr>
          <a:xfrm>
            <a:off x="8882324" y="1428736"/>
            <a:ext cx="1824288" cy="5435959"/>
            <a:chOff x="6248271" y="1500174"/>
            <a:chExt cx="1781773" cy="5435959"/>
          </a:xfrm>
        </p:grpSpPr>
        <p:sp>
          <p:nvSpPr>
            <p:cNvPr id="38" name="Овал 37"/>
            <p:cNvSpPr/>
            <p:nvPr/>
          </p:nvSpPr>
          <p:spPr>
            <a:xfrm rot="10800000">
              <a:off x="6277478" y="5183567"/>
              <a:ext cx="1752566" cy="1752566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9" name="Овал 38"/>
            <p:cNvSpPr/>
            <p:nvPr/>
          </p:nvSpPr>
          <p:spPr>
            <a:xfrm rot="10800000">
              <a:off x="6277478" y="3955770"/>
              <a:ext cx="1752566" cy="1752566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0" name="Овал 39"/>
            <p:cNvSpPr/>
            <p:nvPr/>
          </p:nvSpPr>
          <p:spPr>
            <a:xfrm rot="10800000">
              <a:off x="6248308" y="2727972"/>
              <a:ext cx="1752566" cy="1752566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1" name="Овал 40"/>
            <p:cNvSpPr/>
            <p:nvPr/>
          </p:nvSpPr>
          <p:spPr>
            <a:xfrm rot="10800000">
              <a:off x="6248271" y="1500174"/>
              <a:ext cx="1752566" cy="1752566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10721394" y="0"/>
            <a:ext cx="1472594" cy="5676581"/>
            <a:chOff x="7707312" y="0"/>
            <a:chExt cx="1438275" cy="5676581"/>
          </a:xfrm>
        </p:grpSpPr>
        <p:sp>
          <p:nvSpPr>
            <p:cNvPr id="43" name="Полилиния: фигура 42"/>
            <p:cNvSpPr/>
            <p:nvPr/>
          </p:nvSpPr>
          <p:spPr>
            <a:xfrm>
              <a:off x="7716837" y="395605"/>
              <a:ext cx="1428750" cy="1736725"/>
            </a:xfrm>
            <a:custGeom>
              <a:avLst/>
              <a:gdLst/>
              <a:ahLst/>
              <a:cxnLst>
                <a:cxn ang="0">
                  <a:pos x="547" y="0"/>
                </a:cxn>
                <a:cxn ang="0">
                  <a:pos x="492" y="2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2"/>
                </a:cxn>
                <a:cxn ang="0">
                  <a:pos x="286" y="65"/>
                </a:cxn>
                <a:cxn ang="0">
                  <a:pos x="242" y="93"/>
                </a:cxn>
                <a:cxn ang="0">
                  <a:pos x="198" y="124"/>
                </a:cxn>
                <a:cxn ang="0">
                  <a:pos x="160" y="159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3" y="334"/>
                </a:cxn>
                <a:cxn ang="0">
                  <a:pos x="25" y="384"/>
                </a:cxn>
                <a:cxn ang="0">
                  <a:pos x="12" y="436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29"/>
                </a:cxn>
                <a:cxn ang="0">
                  <a:pos x="17" y="684"/>
                </a:cxn>
                <a:cxn ang="0">
                  <a:pos x="34" y="735"/>
                </a:cxn>
                <a:cxn ang="0">
                  <a:pos x="54" y="783"/>
                </a:cxn>
                <a:cxn ang="0">
                  <a:pos x="79" y="831"/>
                </a:cxn>
                <a:cxn ang="0">
                  <a:pos x="109" y="874"/>
                </a:cxn>
                <a:cxn ang="0">
                  <a:pos x="142" y="915"/>
                </a:cxn>
                <a:cxn ang="0">
                  <a:pos x="180" y="951"/>
                </a:cxn>
                <a:cxn ang="0">
                  <a:pos x="219" y="985"/>
                </a:cxn>
                <a:cxn ang="0">
                  <a:pos x="264" y="1014"/>
                </a:cxn>
                <a:cxn ang="0">
                  <a:pos x="310" y="1040"/>
                </a:cxn>
                <a:cxn ang="0">
                  <a:pos x="359" y="1061"/>
                </a:cxn>
                <a:cxn ang="0">
                  <a:pos x="410" y="1076"/>
                </a:cxn>
                <a:cxn ang="0">
                  <a:pos x="464" y="1087"/>
                </a:cxn>
                <a:cxn ang="0">
                  <a:pos x="519" y="1093"/>
                </a:cxn>
                <a:cxn ang="0">
                  <a:pos x="547" y="1094"/>
                </a:cxn>
                <a:cxn ang="0">
                  <a:pos x="597" y="1092"/>
                </a:cxn>
                <a:cxn ang="0">
                  <a:pos x="645" y="1085"/>
                </a:cxn>
                <a:cxn ang="0">
                  <a:pos x="693" y="1074"/>
                </a:cxn>
                <a:cxn ang="0">
                  <a:pos x="738" y="1060"/>
                </a:cxn>
                <a:cxn ang="0">
                  <a:pos x="782" y="1041"/>
                </a:cxn>
                <a:cxn ang="0">
                  <a:pos x="823" y="1019"/>
                </a:cxn>
                <a:cxn ang="0">
                  <a:pos x="863" y="993"/>
                </a:cxn>
                <a:cxn ang="0">
                  <a:pos x="900" y="965"/>
                </a:cxn>
                <a:cxn ang="0">
                  <a:pos x="900" y="128"/>
                </a:cxn>
                <a:cxn ang="0">
                  <a:pos x="863" y="101"/>
                </a:cxn>
                <a:cxn ang="0">
                  <a:pos x="823" y="74"/>
                </a:cxn>
                <a:cxn ang="0">
                  <a:pos x="782" y="52"/>
                </a:cxn>
                <a:cxn ang="0">
                  <a:pos x="738" y="34"/>
                </a:cxn>
                <a:cxn ang="0">
                  <a:pos x="693" y="19"/>
                </a:cxn>
                <a:cxn ang="0">
                  <a:pos x="645" y="9"/>
                </a:cxn>
                <a:cxn ang="0">
                  <a:pos x="597" y="2"/>
                </a:cxn>
                <a:cxn ang="0">
                  <a:pos x="547" y="0"/>
                </a:cxn>
              </a:cxnLst>
              <a:rect l="0" t="0" r="r" b="b"/>
              <a:pathLst>
                <a:path w="900" h="1094">
                  <a:moveTo>
                    <a:pt x="547" y="0"/>
                  </a:moveTo>
                  <a:lnTo>
                    <a:pt x="547" y="0"/>
                  </a:lnTo>
                  <a:lnTo>
                    <a:pt x="519" y="0"/>
                  </a:lnTo>
                  <a:lnTo>
                    <a:pt x="492" y="2"/>
                  </a:lnTo>
                  <a:lnTo>
                    <a:pt x="464" y="6"/>
                  </a:lnTo>
                  <a:lnTo>
                    <a:pt x="436" y="11"/>
                  </a:lnTo>
                  <a:lnTo>
                    <a:pt x="410" y="17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2"/>
                  </a:lnTo>
                  <a:lnTo>
                    <a:pt x="310" y="53"/>
                  </a:lnTo>
                  <a:lnTo>
                    <a:pt x="286" y="65"/>
                  </a:lnTo>
                  <a:lnTo>
                    <a:pt x="264" y="79"/>
                  </a:lnTo>
                  <a:lnTo>
                    <a:pt x="242" y="93"/>
                  </a:lnTo>
                  <a:lnTo>
                    <a:pt x="219" y="109"/>
                  </a:lnTo>
                  <a:lnTo>
                    <a:pt x="198" y="124"/>
                  </a:lnTo>
                  <a:lnTo>
                    <a:pt x="180" y="142"/>
                  </a:lnTo>
                  <a:lnTo>
                    <a:pt x="160" y="159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19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4" y="310"/>
                  </a:lnTo>
                  <a:lnTo>
                    <a:pt x="43" y="334"/>
                  </a:lnTo>
                  <a:lnTo>
                    <a:pt x="34" y="359"/>
                  </a:lnTo>
                  <a:lnTo>
                    <a:pt x="25" y="384"/>
                  </a:lnTo>
                  <a:lnTo>
                    <a:pt x="17" y="409"/>
                  </a:lnTo>
                  <a:lnTo>
                    <a:pt x="12" y="436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29"/>
                  </a:lnTo>
                  <a:lnTo>
                    <a:pt x="12" y="657"/>
                  </a:lnTo>
                  <a:lnTo>
                    <a:pt x="17" y="684"/>
                  </a:lnTo>
                  <a:lnTo>
                    <a:pt x="25" y="709"/>
                  </a:lnTo>
                  <a:lnTo>
                    <a:pt x="34" y="735"/>
                  </a:lnTo>
                  <a:lnTo>
                    <a:pt x="43" y="760"/>
                  </a:lnTo>
                  <a:lnTo>
                    <a:pt x="54" y="783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4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1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0"/>
                  </a:lnTo>
                  <a:lnTo>
                    <a:pt x="264" y="1014"/>
                  </a:lnTo>
                  <a:lnTo>
                    <a:pt x="286" y="1028"/>
                  </a:lnTo>
                  <a:lnTo>
                    <a:pt x="310" y="1040"/>
                  </a:lnTo>
                  <a:lnTo>
                    <a:pt x="334" y="1051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6"/>
                  </a:lnTo>
                  <a:lnTo>
                    <a:pt x="436" y="1083"/>
                  </a:lnTo>
                  <a:lnTo>
                    <a:pt x="464" y="1087"/>
                  </a:lnTo>
                  <a:lnTo>
                    <a:pt x="492" y="1091"/>
                  </a:lnTo>
                  <a:lnTo>
                    <a:pt x="519" y="1093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3"/>
                  </a:lnTo>
                  <a:lnTo>
                    <a:pt x="597" y="1092"/>
                  </a:lnTo>
                  <a:lnTo>
                    <a:pt x="621" y="1088"/>
                  </a:lnTo>
                  <a:lnTo>
                    <a:pt x="645" y="1085"/>
                  </a:lnTo>
                  <a:lnTo>
                    <a:pt x="670" y="1080"/>
                  </a:lnTo>
                  <a:lnTo>
                    <a:pt x="693" y="1074"/>
                  </a:lnTo>
                  <a:lnTo>
                    <a:pt x="716" y="1067"/>
                  </a:lnTo>
                  <a:lnTo>
                    <a:pt x="738" y="1060"/>
                  </a:lnTo>
                  <a:lnTo>
                    <a:pt x="760" y="1051"/>
                  </a:lnTo>
                  <a:lnTo>
                    <a:pt x="782" y="1041"/>
                  </a:lnTo>
                  <a:lnTo>
                    <a:pt x="803" y="1030"/>
                  </a:lnTo>
                  <a:lnTo>
                    <a:pt x="823" y="1019"/>
                  </a:lnTo>
                  <a:lnTo>
                    <a:pt x="843" y="1007"/>
                  </a:lnTo>
                  <a:lnTo>
                    <a:pt x="863" y="993"/>
                  </a:lnTo>
                  <a:lnTo>
                    <a:pt x="882" y="979"/>
                  </a:lnTo>
                  <a:lnTo>
                    <a:pt x="900" y="965"/>
                  </a:lnTo>
                  <a:lnTo>
                    <a:pt x="900" y="128"/>
                  </a:lnTo>
                  <a:lnTo>
                    <a:pt x="900" y="128"/>
                  </a:lnTo>
                  <a:lnTo>
                    <a:pt x="882" y="114"/>
                  </a:lnTo>
                  <a:lnTo>
                    <a:pt x="863" y="101"/>
                  </a:lnTo>
                  <a:lnTo>
                    <a:pt x="843" y="88"/>
                  </a:lnTo>
                  <a:lnTo>
                    <a:pt x="823" y="74"/>
                  </a:lnTo>
                  <a:lnTo>
                    <a:pt x="803" y="63"/>
                  </a:lnTo>
                  <a:lnTo>
                    <a:pt x="782" y="52"/>
                  </a:lnTo>
                  <a:lnTo>
                    <a:pt x="760" y="43"/>
                  </a:lnTo>
                  <a:lnTo>
                    <a:pt x="738" y="34"/>
                  </a:lnTo>
                  <a:lnTo>
                    <a:pt x="716" y="27"/>
                  </a:lnTo>
                  <a:lnTo>
                    <a:pt x="693" y="19"/>
                  </a:lnTo>
                  <a:lnTo>
                    <a:pt x="670" y="13"/>
                  </a:lnTo>
                  <a:lnTo>
                    <a:pt x="645" y="9"/>
                  </a:lnTo>
                  <a:lnTo>
                    <a:pt x="621" y="5"/>
                  </a:lnTo>
                  <a:lnTo>
                    <a:pt x="597" y="2"/>
                  </a:lnTo>
                  <a:lnTo>
                    <a:pt x="572" y="0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4" name="Полилиния: фигура 43"/>
            <p:cNvSpPr/>
            <p:nvPr/>
          </p:nvSpPr>
          <p:spPr>
            <a:xfrm>
              <a:off x="7707312" y="1577022"/>
              <a:ext cx="1433513" cy="1736725"/>
            </a:xfrm>
            <a:custGeom>
              <a:avLst/>
              <a:gdLst/>
              <a:ahLst/>
              <a:cxnLst>
                <a:cxn ang="0">
                  <a:pos x="546" y="0"/>
                </a:cxn>
                <a:cxn ang="0">
                  <a:pos x="491" y="4"/>
                </a:cxn>
                <a:cxn ang="0">
                  <a:pos x="435" y="11"/>
                </a:cxn>
                <a:cxn ang="0">
                  <a:pos x="383" y="26"/>
                </a:cxn>
                <a:cxn ang="0">
                  <a:pos x="334" y="43"/>
                </a:cxn>
                <a:cxn ang="0">
                  <a:pos x="285" y="67"/>
                </a:cxn>
                <a:cxn ang="0">
                  <a:pos x="241" y="94"/>
                </a:cxn>
                <a:cxn ang="0">
                  <a:pos x="198" y="125"/>
                </a:cxn>
                <a:cxn ang="0">
                  <a:pos x="159" y="161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5" y="287"/>
                </a:cxn>
                <a:cxn ang="0">
                  <a:pos x="42" y="334"/>
                </a:cxn>
                <a:cxn ang="0">
                  <a:pos x="24" y="385"/>
                </a:cxn>
                <a:cxn ang="0">
                  <a:pos x="11" y="437"/>
                </a:cxn>
                <a:cxn ang="0">
                  <a:pos x="2" y="491"/>
                </a:cxn>
                <a:cxn ang="0">
                  <a:pos x="0" y="548"/>
                </a:cxn>
                <a:cxn ang="0">
                  <a:pos x="0" y="575"/>
                </a:cxn>
                <a:cxn ang="0">
                  <a:pos x="5" y="631"/>
                </a:cxn>
                <a:cxn ang="0">
                  <a:pos x="16" y="684"/>
                </a:cxn>
                <a:cxn ang="0">
                  <a:pos x="33" y="736"/>
                </a:cxn>
                <a:cxn ang="0">
                  <a:pos x="53" y="784"/>
                </a:cxn>
                <a:cxn ang="0">
                  <a:pos x="78" y="831"/>
                </a:cxn>
                <a:cxn ang="0">
                  <a:pos x="108" y="875"/>
                </a:cxn>
                <a:cxn ang="0">
                  <a:pos x="141" y="915"/>
                </a:cxn>
                <a:cxn ang="0">
                  <a:pos x="179" y="952"/>
                </a:cxn>
                <a:cxn ang="0">
                  <a:pos x="219" y="986"/>
                </a:cxn>
                <a:cxn ang="0">
                  <a:pos x="263" y="1016"/>
                </a:cxn>
                <a:cxn ang="0">
                  <a:pos x="309" y="1041"/>
                </a:cxn>
                <a:cxn ang="0">
                  <a:pos x="358" y="1061"/>
                </a:cxn>
                <a:cxn ang="0">
                  <a:pos x="409" y="1077"/>
                </a:cxn>
                <a:cxn ang="0">
                  <a:pos x="463" y="1089"/>
                </a:cxn>
                <a:cxn ang="0">
                  <a:pos x="518" y="1094"/>
                </a:cxn>
                <a:cxn ang="0">
                  <a:pos x="546" y="1094"/>
                </a:cxn>
                <a:cxn ang="0">
                  <a:pos x="597" y="1092"/>
                </a:cxn>
                <a:cxn ang="0">
                  <a:pos x="647" y="1085"/>
                </a:cxn>
                <a:cxn ang="0">
                  <a:pos x="694" y="1074"/>
                </a:cxn>
                <a:cxn ang="0">
                  <a:pos x="741" y="1059"/>
                </a:cxn>
                <a:cxn ang="0">
                  <a:pos x="785" y="1040"/>
                </a:cxn>
                <a:cxn ang="0">
                  <a:pos x="827" y="1018"/>
                </a:cxn>
                <a:cxn ang="0">
                  <a:pos x="867" y="991"/>
                </a:cxn>
                <a:cxn ang="0">
                  <a:pos x="903" y="961"/>
                </a:cxn>
                <a:cxn ang="0">
                  <a:pos x="903" y="134"/>
                </a:cxn>
                <a:cxn ang="0">
                  <a:pos x="867" y="104"/>
                </a:cxn>
                <a:cxn ang="0">
                  <a:pos x="827" y="78"/>
                </a:cxn>
                <a:cxn ang="0">
                  <a:pos x="785" y="56"/>
                </a:cxn>
                <a:cxn ang="0">
                  <a:pos x="741" y="36"/>
                </a:cxn>
                <a:cxn ang="0">
                  <a:pos x="694" y="21"/>
                </a:cxn>
                <a:cxn ang="0">
                  <a:pos x="647" y="10"/>
                </a:cxn>
                <a:cxn ang="0">
                  <a:pos x="597" y="2"/>
                </a:cxn>
                <a:cxn ang="0">
                  <a:pos x="546" y="0"/>
                </a:cxn>
              </a:cxnLst>
              <a:rect l="0" t="0" r="r" b="b"/>
              <a:pathLst>
                <a:path w="903" h="1094">
                  <a:moveTo>
                    <a:pt x="546" y="0"/>
                  </a:moveTo>
                  <a:lnTo>
                    <a:pt x="546" y="0"/>
                  </a:lnTo>
                  <a:lnTo>
                    <a:pt x="518" y="1"/>
                  </a:lnTo>
                  <a:lnTo>
                    <a:pt x="491" y="4"/>
                  </a:lnTo>
                  <a:lnTo>
                    <a:pt x="463" y="7"/>
                  </a:lnTo>
                  <a:lnTo>
                    <a:pt x="435" y="11"/>
                  </a:lnTo>
                  <a:lnTo>
                    <a:pt x="409" y="18"/>
                  </a:lnTo>
                  <a:lnTo>
                    <a:pt x="383" y="26"/>
                  </a:lnTo>
                  <a:lnTo>
                    <a:pt x="358" y="33"/>
                  </a:lnTo>
                  <a:lnTo>
                    <a:pt x="334" y="43"/>
                  </a:lnTo>
                  <a:lnTo>
                    <a:pt x="309" y="54"/>
                  </a:lnTo>
                  <a:lnTo>
                    <a:pt x="285" y="67"/>
                  </a:lnTo>
                  <a:lnTo>
                    <a:pt x="263" y="80"/>
                  </a:lnTo>
                  <a:lnTo>
                    <a:pt x="241" y="94"/>
                  </a:lnTo>
                  <a:lnTo>
                    <a:pt x="219" y="110"/>
                  </a:lnTo>
                  <a:lnTo>
                    <a:pt x="198" y="125"/>
                  </a:lnTo>
                  <a:lnTo>
                    <a:pt x="179" y="143"/>
                  </a:lnTo>
                  <a:lnTo>
                    <a:pt x="159" y="161"/>
                  </a:lnTo>
                  <a:lnTo>
                    <a:pt x="141" y="179"/>
                  </a:lnTo>
                  <a:lnTo>
                    <a:pt x="124" y="199"/>
                  </a:lnTo>
                  <a:lnTo>
                    <a:pt x="108" y="220"/>
                  </a:lnTo>
                  <a:lnTo>
                    <a:pt x="93" y="241"/>
                  </a:lnTo>
                  <a:lnTo>
                    <a:pt x="78" y="263"/>
                  </a:lnTo>
                  <a:lnTo>
                    <a:pt x="65" y="287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3" y="360"/>
                  </a:lnTo>
                  <a:lnTo>
                    <a:pt x="24" y="385"/>
                  </a:lnTo>
                  <a:lnTo>
                    <a:pt x="16" y="411"/>
                  </a:lnTo>
                  <a:lnTo>
                    <a:pt x="11" y="437"/>
                  </a:lnTo>
                  <a:lnTo>
                    <a:pt x="5" y="465"/>
                  </a:lnTo>
                  <a:lnTo>
                    <a:pt x="2" y="491"/>
                  </a:lnTo>
                  <a:lnTo>
                    <a:pt x="0" y="519"/>
                  </a:lnTo>
                  <a:lnTo>
                    <a:pt x="0" y="548"/>
                  </a:lnTo>
                  <a:lnTo>
                    <a:pt x="0" y="548"/>
                  </a:lnTo>
                  <a:lnTo>
                    <a:pt x="0" y="575"/>
                  </a:lnTo>
                  <a:lnTo>
                    <a:pt x="2" y="603"/>
                  </a:lnTo>
                  <a:lnTo>
                    <a:pt x="5" y="631"/>
                  </a:lnTo>
                  <a:lnTo>
                    <a:pt x="11" y="658"/>
                  </a:lnTo>
                  <a:lnTo>
                    <a:pt x="16" y="684"/>
                  </a:lnTo>
                  <a:lnTo>
                    <a:pt x="24" y="710"/>
                  </a:lnTo>
                  <a:lnTo>
                    <a:pt x="33" y="736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5" y="809"/>
                  </a:lnTo>
                  <a:lnTo>
                    <a:pt x="78" y="831"/>
                  </a:lnTo>
                  <a:lnTo>
                    <a:pt x="93" y="853"/>
                  </a:lnTo>
                  <a:lnTo>
                    <a:pt x="108" y="875"/>
                  </a:lnTo>
                  <a:lnTo>
                    <a:pt x="124" y="895"/>
                  </a:lnTo>
                  <a:lnTo>
                    <a:pt x="141" y="915"/>
                  </a:lnTo>
                  <a:lnTo>
                    <a:pt x="159" y="935"/>
                  </a:lnTo>
                  <a:lnTo>
                    <a:pt x="179" y="952"/>
                  </a:lnTo>
                  <a:lnTo>
                    <a:pt x="198" y="969"/>
                  </a:lnTo>
                  <a:lnTo>
                    <a:pt x="219" y="986"/>
                  </a:lnTo>
                  <a:lnTo>
                    <a:pt x="241" y="1001"/>
                  </a:lnTo>
                  <a:lnTo>
                    <a:pt x="263" y="1016"/>
                  </a:lnTo>
                  <a:lnTo>
                    <a:pt x="285" y="1029"/>
                  </a:lnTo>
                  <a:lnTo>
                    <a:pt x="309" y="1041"/>
                  </a:lnTo>
                  <a:lnTo>
                    <a:pt x="334" y="1052"/>
                  </a:lnTo>
                  <a:lnTo>
                    <a:pt x="358" y="1061"/>
                  </a:lnTo>
                  <a:lnTo>
                    <a:pt x="383" y="1070"/>
                  </a:lnTo>
                  <a:lnTo>
                    <a:pt x="409" y="1077"/>
                  </a:lnTo>
                  <a:lnTo>
                    <a:pt x="435" y="1083"/>
                  </a:lnTo>
                  <a:lnTo>
                    <a:pt x="463" y="1089"/>
                  </a:lnTo>
                  <a:lnTo>
                    <a:pt x="491" y="1092"/>
                  </a:lnTo>
                  <a:lnTo>
                    <a:pt x="518" y="1094"/>
                  </a:lnTo>
                  <a:lnTo>
                    <a:pt x="546" y="1094"/>
                  </a:lnTo>
                  <a:lnTo>
                    <a:pt x="546" y="1094"/>
                  </a:lnTo>
                  <a:lnTo>
                    <a:pt x="571" y="1094"/>
                  </a:lnTo>
                  <a:lnTo>
                    <a:pt x="597" y="1092"/>
                  </a:lnTo>
                  <a:lnTo>
                    <a:pt x="621" y="1090"/>
                  </a:lnTo>
                  <a:lnTo>
                    <a:pt x="647" y="1085"/>
                  </a:lnTo>
                  <a:lnTo>
                    <a:pt x="670" y="1081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1" y="1059"/>
                  </a:lnTo>
                  <a:lnTo>
                    <a:pt x="763" y="1050"/>
                  </a:lnTo>
                  <a:lnTo>
                    <a:pt x="785" y="1040"/>
                  </a:lnTo>
                  <a:lnTo>
                    <a:pt x="806" y="1029"/>
                  </a:lnTo>
                  <a:lnTo>
                    <a:pt x="827" y="1018"/>
                  </a:lnTo>
                  <a:lnTo>
                    <a:pt x="847" y="1004"/>
                  </a:lnTo>
                  <a:lnTo>
                    <a:pt x="867" y="991"/>
                  </a:lnTo>
                  <a:lnTo>
                    <a:pt x="886" y="977"/>
                  </a:lnTo>
                  <a:lnTo>
                    <a:pt x="903" y="961"/>
                  </a:lnTo>
                  <a:lnTo>
                    <a:pt x="903" y="134"/>
                  </a:lnTo>
                  <a:lnTo>
                    <a:pt x="903" y="134"/>
                  </a:lnTo>
                  <a:lnTo>
                    <a:pt x="886" y="119"/>
                  </a:lnTo>
                  <a:lnTo>
                    <a:pt x="867" y="104"/>
                  </a:lnTo>
                  <a:lnTo>
                    <a:pt x="847" y="91"/>
                  </a:lnTo>
                  <a:lnTo>
                    <a:pt x="827" y="78"/>
                  </a:lnTo>
                  <a:lnTo>
                    <a:pt x="806" y="67"/>
                  </a:lnTo>
                  <a:lnTo>
                    <a:pt x="785" y="56"/>
                  </a:lnTo>
                  <a:lnTo>
                    <a:pt x="763" y="46"/>
                  </a:lnTo>
                  <a:lnTo>
                    <a:pt x="741" y="36"/>
                  </a:lnTo>
                  <a:lnTo>
                    <a:pt x="717" y="28"/>
                  </a:lnTo>
                  <a:lnTo>
                    <a:pt x="694" y="21"/>
                  </a:lnTo>
                  <a:lnTo>
                    <a:pt x="670" y="15"/>
                  </a:lnTo>
                  <a:lnTo>
                    <a:pt x="647" y="10"/>
                  </a:lnTo>
                  <a:lnTo>
                    <a:pt x="621" y="6"/>
                  </a:lnTo>
                  <a:lnTo>
                    <a:pt x="597" y="2"/>
                  </a:lnTo>
                  <a:lnTo>
                    <a:pt x="571" y="1"/>
                  </a:lnTo>
                  <a:lnTo>
                    <a:pt x="546" y="0"/>
                  </a:lnTo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5" name="Полилиния: фигура 44"/>
            <p:cNvSpPr/>
            <p:nvPr/>
          </p:nvSpPr>
          <p:spPr>
            <a:xfrm>
              <a:off x="7707312" y="2758439"/>
              <a:ext cx="1435100" cy="1736725"/>
            </a:xfrm>
            <a:custGeom>
              <a:avLst/>
              <a:gdLst/>
              <a:ahLst/>
              <a:cxnLst>
                <a:cxn ang="0">
                  <a:pos x="548" y="0"/>
                </a:cxn>
                <a:cxn ang="0">
                  <a:pos x="491" y="3"/>
                </a:cxn>
                <a:cxn ang="0">
                  <a:pos x="437" y="11"/>
                </a:cxn>
                <a:cxn ang="0">
                  <a:pos x="385" y="24"/>
                </a:cxn>
                <a:cxn ang="0">
                  <a:pos x="336" y="43"/>
                </a:cxn>
                <a:cxn ang="0">
                  <a:pos x="287" y="66"/>
                </a:cxn>
                <a:cxn ang="0">
                  <a:pos x="243" y="94"/>
                </a:cxn>
                <a:cxn ang="0">
                  <a:pos x="199" y="125"/>
                </a:cxn>
                <a:cxn ang="0">
                  <a:pos x="161" y="160"/>
                </a:cxn>
                <a:cxn ang="0">
                  <a:pos x="125" y="199"/>
                </a:cxn>
                <a:cxn ang="0">
                  <a:pos x="94" y="241"/>
                </a:cxn>
                <a:cxn ang="0">
                  <a:pos x="67" y="286"/>
                </a:cxn>
                <a:cxn ang="0">
                  <a:pos x="44" y="334"/>
                </a:cxn>
                <a:cxn ang="0">
                  <a:pos x="26" y="385"/>
                </a:cxn>
                <a:cxn ang="0">
                  <a:pos x="13" y="437"/>
                </a:cxn>
                <a:cxn ang="0">
                  <a:pos x="4" y="491"/>
                </a:cxn>
                <a:cxn ang="0">
                  <a:pos x="0" y="547"/>
                </a:cxn>
                <a:cxn ang="0">
                  <a:pos x="2" y="575"/>
                </a:cxn>
                <a:cxn ang="0">
                  <a:pos x="7" y="630"/>
                </a:cxn>
                <a:cxn ang="0">
                  <a:pos x="18" y="683"/>
                </a:cxn>
                <a:cxn ang="0">
                  <a:pos x="35" y="735"/>
                </a:cxn>
                <a:cxn ang="0">
                  <a:pos x="55" y="784"/>
                </a:cxn>
                <a:cxn ang="0">
                  <a:pos x="80" y="830"/>
                </a:cxn>
                <a:cxn ang="0">
                  <a:pos x="110" y="875"/>
                </a:cxn>
                <a:cxn ang="0">
                  <a:pos x="143" y="914"/>
                </a:cxn>
                <a:cxn ang="0">
                  <a:pos x="181" y="952"/>
                </a:cxn>
                <a:cxn ang="0">
                  <a:pos x="221" y="985"/>
                </a:cxn>
                <a:cxn ang="0">
                  <a:pos x="265" y="1015"/>
                </a:cxn>
                <a:cxn ang="0">
                  <a:pos x="311" y="1039"/>
                </a:cxn>
                <a:cxn ang="0">
                  <a:pos x="360" y="1060"/>
                </a:cxn>
                <a:cxn ang="0">
                  <a:pos x="411" y="1077"/>
                </a:cxn>
                <a:cxn ang="0">
                  <a:pos x="465" y="1087"/>
                </a:cxn>
                <a:cxn ang="0">
                  <a:pos x="520" y="1094"/>
                </a:cxn>
                <a:cxn ang="0">
                  <a:pos x="548" y="1094"/>
                </a:cxn>
                <a:cxn ang="0">
                  <a:pos x="599" y="1091"/>
                </a:cxn>
                <a:cxn ang="0">
                  <a:pos x="647" y="1085"/>
                </a:cxn>
                <a:cxn ang="0">
                  <a:pos x="695" y="1074"/>
                </a:cxn>
                <a:cxn ang="0">
                  <a:pos x="741" y="1058"/>
                </a:cxn>
                <a:cxn ang="0">
                  <a:pos x="786" y="1039"/>
                </a:cxn>
                <a:cxn ang="0">
                  <a:pos x="828" y="1017"/>
                </a:cxn>
                <a:cxn ang="0">
                  <a:pos x="868" y="991"/>
                </a:cxn>
                <a:cxn ang="0">
                  <a:pos x="904" y="962"/>
                </a:cxn>
                <a:cxn ang="0">
                  <a:pos x="904" y="131"/>
                </a:cxn>
                <a:cxn ang="0">
                  <a:pos x="868" y="103"/>
                </a:cxn>
                <a:cxn ang="0">
                  <a:pos x="828" y="76"/>
                </a:cxn>
                <a:cxn ang="0">
                  <a:pos x="786" y="54"/>
                </a:cxn>
                <a:cxn ang="0">
                  <a:pos x="741" y="35"/>
                </a:cxn>
                <a:cxn ang="0">
                  <a:pos x="695" y="20"/>
                </a:cxn>
                <a:cxn ang="0">
                  <a:pos x="647" y="9"/>
                </a:cxn>
                <a:cxn ang="0">
                  <a:pos x="599" y="2"/>
                </a:cxn>
                <a:cxn ang="0">
                  <a:pos x="548" y="0"/>
                </a:cxn>
              </a:cxnLst>
              <a:rect l="0" t="0" r="r" b="b"/>
              <a:pathLst>
                <a:path w="904" h="1094">
                  <a:moveTo>
                    <a:pt x="548" y="0"/>
                  </a:moveTo>
                  <a:lnTo>
                    <a:pt x="548" y="0"/>
                  </a:lnTo>
                  <a:lnTo>
                    <a:pt x="520" y="1"/>
                  </a:lnTo>
                  <a:lnTo>
                    <a:pt x="491" y="3"/>
                  </a:lnTo>
                  <a:lnTo>
                    <a:pt x="465" y="6"/>
                  </a:lnTo>
                  <a:lnTo>
                    <a:pt x="437" y="11"/>
                  </a:lnTo>
                  <a:lnTo>
                    <a:pt x="411" y="17"/>
                  </a:lnTo>
                  <a:lnTo>
                    <a:pt x="385" y="24"/>
                  </a:lnTo>
                  <a:lnTo>
                    <a:pt x="360" y="33"/>
                  </a:lnTo>
                  <a:lnTo>
                    <a:pt x="336" y="43"/>
                  </a:lnTo>
                  <a:lnTo>
                    <a:pt x="311" y="54"/>
                  </a:lnTo>
                  <a:lnTo>
                    <a:pt x="287" y="66"/>
                  </a:lnTo>
                  <a:lnTo>
                    <a:pt x="265" y="79"/>
                  </a:lnTo>
                  <a:lnTo>
                    <a:pt x="243" y="94"/>
                  </a:lnTo>
                  <a:lnTo>
                    <a:pt x="221" y="108"/>
                  </a:lnTo>
                  <a:lnTo>
                    <a:pt x="199" y="125"/>
                  </a:lnTo>
                  <a:lnTo>
                    <a:pt x="181" y="142"/>
                  </a:lnTo>
                  <a:lnTo>
                    <a:pt x="161" y="160"/>
                  </a:lnTo>
                  <a:lnTo>
                    <a:pt x="143" y="179"/>
                  </a:lnTo>
                  <a:lnTo>
                    <a:pt x="125" y="199"/>
                  </a:lnTo>
                  <a:lnTo>
                    <a:pt x="110" y="220"/>
                  </a:lnTo>
                  <a:lnTo>
                    <a:pt x="94" y="241"/>
                  </a:lnTo>
                  <a:lnTo>
                    <a:pt x="80" y="263"/>
                  </a:lnTo>
                  <a:lnTo>
                    <a:pt x="67" y="286"/>
                  </a:lnTo>
                  <a:lnTo>
                    <a:pt x="55" y="309"/>
                  </a:lnTo>
                  <a:lnTo>
                    <a:pt x="44" y="334"/>
                  </a:lnTo>
                  <a:lnTo>
                    <a:pt x="35" y="359"/>
                  </a:lnTo>
                  <a:lnTo>
                    <a:pt x="26" y="385"/>
                  </a:lnTo>
                  <a:lnTo>
                    <a:pt x="18" y="410"/>
                  </a:lnTo>
                  <a:lnTo>
                    <a:pt x="13" y="437"/>
                  </a:lnTo>
                  <a:lnTo>
                    <a:pt x="7" y="463"/>
                  </a:lnTo>
                  <a:lnTo>
                    <a:pt x="4" y="491"/>
                  </a:lnTo>
                  <a:lnTo>
                    <a:pt x="2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2" y="575"/>
                  </a:lnTo>
                  <a:lnTo>
                    <a:pt x="4" y="603"/>
                  </a:lnTo>
                  <a:lnTo>
                    <a:pt x="7" y="630"/>
                  </a:lnTo>
                  <a:lnTo>
                    <a:pt x="13" y="657"/>
                  </a:lnTo>
                  <a:lnTo>
                    <a:pt x="18" y="683"/>
                  </a:lnTo>
                  <a:lnTo>
                    <a:pt x="26" y="710"/>
                  </a:lnTo>
                  <a:lnTo>
                    <a:pt x="35" y="735"/>
                  </a:lnTo>
                  <a:lnTo>
                    <a:pt x="44" y="760"/>
                  </a:lnTo>
                  <a:lnTo>
                    <a:pt x="55" y="784"/>
                  </a:lnTo>
                  <a:lnTo>
                    <a:pt x="67" y="807"/>
                  </a:lnTo>
                  <a:lnTo>
                    <a:pt x="80" y="830"/>
                  </a:lnTo>
                  <a:lnTo>
                    <a:pt x="94" y="853"/>
                  </a:lnTo>
                  <a:lnTo>
                    <a:pt x="110" y="875"/>
                  </a:lnTo>
                  <a:lnTo>
                    <a:pt x="125" y="895"/>
                  </a:lnTo>
                  <a:lnTo>
                    <a:pt x="143" y="914"/>
                  </a:lnTo>
                  <a:lnTo>
                    <a:pt x="161" y="933"/>
                  </a:lnTo>
                  <a:lnTo>
                    <a:pt x="181" y="952"/>
                  </a:lnTo>
                  <a:lnTo>
                    <a:pt x="199" y="969"/>
                  </a:lnTo>
                  <a:lnTo>
                    <a:pt x="221" y="985"/>
                  </a:lnTo>
                  <a:lnTo>
                    <a:pt x="243" y="1001"/>
                  </a:lnTo>
                  <a:lnTo>
                    <a:pt x="265" y="1015"/>
                  </a:lnTo>
                  <a:lnTo>
                    <a:pt x="287" y="1027"/>
                  </a:lnTo>
                  <a:lnTo>
                    <a:pt x="311" y="1039"/>
                  </a:lnTo>
                  <a:lnTo>
                    <a:pt x="336" y="1050"/>
                  </a:lnTo>
                  <a:lnTo>
                    <a:pt x="360" y="1060"/>
                  </a:lnTo>
                  <a:lnTo>
                    <a:pt x="385" y="1069"/>
                  </a:lnTo>
                  <a:lnTo>
                    <a:pt x="411" y="1077"/>
                  </a:lnTo>
                  <a:lnTo>
                    <a:pt x="437" y="1083"/>
                  </a:lnTo>
                  <a:lnTo>
                    <a:pt x="465" y="1087"/>
                  </a:lnTo>
                  <a:lnTo>
                    <a:pt x="491" y="1091"/>
                  </a:lnTo>
                  <a:lnTo>
                    <a:pt x="520" y="1094"/>
                  </a:lnTo>
                  <a:lnTo>
                    <a:pt x="548" y="1094"/>
                  </a:lnTo>
                  <a:lnTo>
                    <a:pt x="548" y="1094"/>
                  </a:lnTo>
                  <a:lnTo>
                    <a:pt x="573" y="1094"/>
                  </a:lnTo>
                  <a:lnTo>
                    <a:pt x="599" y="1091"/>
                  </a:lnTo>
                  <a:lnTo>
                    <a:pt x="623" y="1089"/>
                  </a:lnTo>
                  <a:lnTo>
                    <a:pt x="647" y="1085"/>
                  </a:lnTo>
                  <a:lnTo>
                    <a:pt x="672" y="1079"/>
                  </a:lnTo>
                  <a:lnTo>
                    <a:pt x="695" y="1074"/>
                  </a:lnTo>
                  <a:lnTo>
                    <a:pt x="718" y="1067"/>
                  </a:lnTo>
                  <a:lnTo>
                    <a:pt x="741" y="1058"/>
                  </a:lnTo>
                  <a:lnTo>
                    <a:pt x="764" y="1049"/>
                  </a:lnTo>
                  <a:lnTo>
                    <a:pt x="786" y="1039"/>
                  </a:lnTo>
                  <a:lnTo>
                    <a:pt x="807" y="1028"/>
                  </a:lnTo>
                  <a:lnTo>
                    <a:pt x="828" y="1017"/>
                  </a:lnTo>
                  <a:lnTo>
                    <a:pt x="848" y="1004"/>
                  </a:lnTo>
                  <a:lnTo>
                    <a:pt x="868" y="991"/>
                  </a:lnTo>
                  <a:lnTo>
                    <a:pt x="886" y="976"/>
                  </a:lnTo>
                  <a:lnTo>
                    <a:pt x="904" y="962"/>
                  </a:lnTo>
                  <a:lnTo>
                    <a:pt x="904" y="131"/>
                  </a:lnTo>
                  <a:lnTo>
                    <a:pt x="904" y="131"/>
                  </a:lnTo>
                  <a:lnTo>
                    <a:pt x="886" y="117"/>
                  </a:lnTo>
                  <a:lnTo>
                    <a:pt x="868" y="103"/>
                  </a:lnTo>
                  <a:lnTo>
                    <a:pt x="848" y="89"/>
                  </a:lnTo>
                  <a:lnTo>
                    <a:pt x="828" y="76"/>
                  </a:lnTo>
                  <a:lnTo>
                    <a:pt x="807" y="65"/>
                  </a:lnTo>
                  <a:lnTo>
                    <a:pt x="786" y="54"/>
                  </a:lnTo>
                  <a:lnTo>
                    <a:pt x="764" y="44"/>
                  </a:lnTo>
                  <a:lnTo>
                    <a:pt x="741" y="35"/>
                  </a:lnTo>
                  <a:lnTo>
                    <a:pt x="718" y="27"/>
                  </a:lnTo>
                  <a:lnTo>
                    <a:pt x="695" y="20"/>
                  </a:lnTo>
                  <a:lnTo>
                    <a:pt x="672" y="14"/>
                  </a:lnTo>
                  <a:lnTo>
                    <a:pt x="647" y="9"/>
                  </a:lnTo>
                  <a:lnTo>
                    <a:pt x="623" y="5"/>
                  </a:lnTo>
                  <a:lnTo>
                    <a:pt x="599" y="2"/>
                  </a:lnTo>
                  <a:lnTo>
                    <a:pt x="573" y="1"/>
                  </a:lnTo>
                  <a:lnTo>
                    <a:pt x="548" y="0"/>
                  </a:lnTo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6" name="Полилиния: фигура 45"/>
            <p:cNvSpPr/>
            <p:nvPr/>
          </p:nvSpPr>
          <p:spPr>
            <a:xfrm>
              <a:off x="7707312" y="3939856"/>
              <a:ext cx="1433513" cy="1736725"/>
            </a:xfrm>
            <a:custGeom>
              <a:avLst/>
              <a:gdLst/>
              <a:ahLst/>
              <a:cxnLst>
                <a:cxn ang="0">
                  <a:pos x="547" y="0"/>
                </a:cxn>
                <a:cxn ang="0">
                  <a:pos x="490" y="3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3"/>
                </a:cxn>
                <a:cxn ang="0">
                  <a:pos x="286" y="66"/>
                </a:cxn>
                <a:cxn ang="0">
                  <a:pos x="242" y="94"/>
                </a:cxn>
                <a:cxn ang="0">
                  <a:pos x="198" y="125"/>
                </a:cxn>
                <a:cxn ang="0">
                  <a:pos x="160" y="160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2" y="334"/>
                </a:cxn>
                <a:cxn ang="0">
                  <a:pos x="25" y="385"/>
                </a:cxn>
                <a:cxn ang="0">
                  <a:pos x="11" y="437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30"/>
                </a:cxn>
                <a:cxn ang="0">
                  <a:pos x="17" y="683"/>
                </a:cxn>
                <a:cxn ang="0">
                  <a:pos x="34" y="735"/>
                </a:cxn>
                <a:cxn ang="0">
                  <a:pos x="53" y="784"/>
                </a:cxn>
                <a:cxn ang="0">
                  <a:pos x="79" y="831"/>
                </a:cxn>
                <a:cxn ang="0">
                  <a:pos x="109" y="875"/>
                </a:cxn>
                <a:cxn ang="0">
                  <a:pos x="142" y="915"/>
                </a:cxn>
                <a:cxn ang="0">
                  <a:pos x="180" y="952"/>
                </a:cxn>
                <a:cxn ang="0">
                  <a:pos x="219" y="985"/>
                </a:cxn>
                <a:cxn ang="0">
                  <a:pos x="264" y="1015"/>
                </a:cxn>
                <a:cxn ang="0">
                  <a:pos x="310" y="1041"/>
                </a:cxn>
                <a:cxn ang="0">
                  <a:pos x="359" y="1061"/>
                </a:cxn>
                <a:cxn ang="0">
                  <a:pos x="410" y="1077"/>
                </a:cxn>
                <a:cxn ang="0">
                  <a:pos x="464" y="1088"/>
                </a:cxn>
                <a:cxn ang="0">
                  <a:pos x="519" y="1094"/>
                </a:cxn>
                <a:cxn ang="0">
                  <a:pos x="547" y="1094"/>
                </a:cxn>
                <a:cxn ang="0">
                  <a:pos x="598" y="1092"/>
                </a:cxn>
                <a:cxn ang="0">
                  <a:pos x="646" y="1085"/>
                </a:cxn>
                <a:cxn ang="0">
                  <a:pos x="694" y="1074"/>
                </a:cxn>
                <a:cxn ang="0">
                  <a:pos x="740" y="1059"/>
                </a:cxn>
                <a:cxn ang="0">
                  <a:pos x="783" y="1041"/>
                </a:cxn>
                <a:cxn ang="0">
                  <a:pos x="825" y="1017"/>
                </a:cxn>
                <a:cxn ang="0">
                  <a:pos x="865" y="992"/>
                </a:cxn>
                <a:cxn ang="0">
                  <a:pos x="903" y="962"/>
                </a:cxn>
                <a:cxn ang="0">
                  <a:pos x="903" y="132"/>
                </a:cxn>
                <a:cxn ang="0">
                  <a:pos x="865" y="103"/>
                </a:cxn>
                <a:cxn ang="0">
                  <a:pos x="825" y="76"/>
                </a:cxn>
                <a:cxn ang="0">
                  <a:pos x="783" y="54"/>
                </a:cxn>
                <a:cxn ang="0">
                  <a:pos x="740" y="35"/>
                </a:cxn>
                <a:cxn ang="0">
                  <a:pos x="694" y="20"/>
                </a:cxn>
                <a:cxn ang="0">
                  <a:pos x="646" y="9"/>
                </a:cxn>
                <a:cxn ang="0">
                  <a:pos x="598" y="2"/>
                </a:cxn>
                <a:cxn ang="0">
                  <a:pos x="547" y="0"/>
                </a:cxn>
              </a:cxnLst>
              <a:rect l="0" t="0" r="r" b="b"/>
              <a:pathLst>
                <a:path w="903" h="1094">
                  <a:moveTo>
                    <a:pt x="547" y="0"/>
                  </a:moveTo>
                  <a:lnTo>
                    <a:pt x="547" y="0"/>
                  </a:lnTo>
                  <a:lnTo>
                    <a:pt x="519" y="1"/>
                  </a:lnTo>
                  <a:lnTo>
                    <a:pt x="490" y="3"/>
                  </a:lnTo>
                  <a:lnTo>
                    <a:pt x="464" y="7"/>
                  </a:lnTo>
                  <a:lnTo>
                    <a:pt x="436" y="11"/>
                  </a:lnTo>
                  <a:lnTo>
                    <a:pt x="410" y="18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3"/>
                  </a:lnTo>
                  <a:lnTo>
                    <a:pt x="310" y="54"/>
                  </a:lnTo>
                  <a:lnTo>
                    <a:pt x="286" y="66"/>
                  </a:lnTo>
                  <a:lnTo>
                    <a:pt x="264" y="80"/>
                  </a:lnTo>
                  <a:lnTo>
                    <a:pt x="242" y="94"/>
                  </a:lnTo>
                  <a:lnTo>
                    <a:pt x="219" y="109"/>
                  </a:lnTo>
                  <a:lnTo>
                    <a:pt x="198" y="125"/>
                  </a:lnTo>
                  <a:lnTo>
                    <a:pt x="180" y="143"/>
                  </a:lnTo>
                  <a:lnTo>
                    <a:pt x="160" y="160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20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4" y="359"/>
                  </a:lnTo>
                  <a:lnTo>
                    <a:pt x="25" y="385"/>
                  </a:lnTo>
                  <a:lnTo>
                    <a:pt x="17" y="410"/>
                  </a:lnTo>
                  <a:lnTo>
                    <a:pt x="11" y="437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30"/>
                  </a:lnTo>
                  <a:lnTo>
                    <a:pt x="11" y="658"/>
                  </a:lnTo>
                  <a:lnTo>
                    <a:pt x="17" y="683"/>
                  </a:lnTo>
                  <a:lnTo>
                    <a:pt x="25" y="710"/>
                  </a:lnTo>
                  <a:lnTo>
                    <a:pt x="34" y="735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5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2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1"/>
                  </a:lnTo>
                  <a:lnTo>
                    <a:pt x="264" y="1015"/>
                  </a:lnTo>
                  <a:lnTo>
                    <a:pt x="286" y="1028"/>
                  </a:lnTo>
                  <a:lnTo>
                    <a:pt x="310" y="1041"/>
                  </a:lnTo>
                  <a:lnTo>
                    <a:pt x="334" y="1052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7"/>
                  </a:lnTo>
                  <a:lnTo>
                    <a:pt x="436" y="1083"/>
                  </a:lnTo>
                  <a:lnTo>
                    <a:pt x="464" y="1088"/>
                  </a:lnTo>
                  <a:lnTo>
                    <a:pt x="490" y="1092"/>
                  </a:lnTo>
                  <a:lnTo>
                    <a:pt x="519" y="1094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4"/>
                  </a:lnTo>
                  <a:lnTo>
                    <a:pt x="598" y="1092"/>
                  </a:lnTo>
                  <a:lnTo>
                    <a:pt x="622" y="1089"/>
                  </a:lnTo>
                  <a:lnTo>
                    <a:pt x="646" y="1085"/>
                  </a:lnTo>
                  <a:lnTo>
                    <a:pt x="671" y="1080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0" y="1059"/>
                  </a:lnTo>
                  <a:lnTo>
                    <a:pt x="762" y="1051"/>
                  </a:lnTo>
                  <a:lnTo>
                    <a:pt x="783" y="1041"/>
                  </a:lnTo>
                  <a:lnTo>
                    <a:pt x="806" y="1030"/>
                  </a:lnTo>
                  <a:lnTo>
                    <a:pt x="825" y="1017"/>
                  </a:lnTo>
                  <a:lnTo>
                    <a:pt x="846" y="1005"/>
                  </a:lnTo>
                  <a:lnTo>
                    <a:pt x="865" y="992"/>
                  </a:lnTo>
                  <a:lnTo>
                    <a:pt x="884" y="978"/>
                  </a:lnTo>
                  <a:lnTo>
                    <a:pt x="903" y="962"/>
                  </a:lnTo>
                  <a:lnTo>
                    <a:pt x="903" y="132"/>
                  </a:lnTo>
                  <a:lnTo>
                    <a:pt x="903" y="132"/>
                  </a:lnTo>
                  <a:lnTo>
                    <a:pt x="884" y="117"/>
                  </a:lnTo>
                  <a:lnTo>
                    <a:pt x="865" y="103"/>
                  </a:lnTo>
                  <a:lnTo>
                    <a:pt x="846" y="90"/>
                  </a:lnTo>
                  <a:lnTo>
                    <a:pt x="825" y="76"/>
                  </a:lnTo>
                  <a:lnTo>
                    <a:pt x="806" y="65"/>
                  </a:lnTo>
                  <a:lnTo>
                    <a:pt x="783" y="54"/>
                  </a:lnTo>
                  <a:lnTo>
                    <a:pt x="762" y="44"/>
                  </a:lnTo>
                  <a:lnTo>
                    <a:pt x="740" y="35"/>
                  </a:lnTo>
                  <a:lnTo>
                    <a:pt x="717" y="28"/>
                  </a:lnTo>
                  <a:lnTo>
                    <a:pt x="694" y="20"/>
                  </a:lnTo>
                  <a:lnTo>
                    <a:pt x="671" y="14"/>
                  </a:lnTo>
                  <a:lnTo>
                    <a:pt x="646" y="9"/>
                  </a:lnTo>
                  <a:lnTo>
                    <a:pt x="622" y="5"/>
                  </a:lnTo>
                  <a:lnTo>
                    <a:pt x="598" y="2"/>
                  </a:lnTo>
                  <a:lnTo>
                    <a:pt x="572" y="1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7" name="Полилиния: фигура 46"/>
            <p:cNvSpPr/>
            <p:nvPr/>
          </p:nvSpPr>
          <p:spPr>
            <a:xfrm>
              <a:off x="7716837" y="0"/>
              <a:ext cx="1428750" cy="950913"/>
            </a:xfrm>
            <a:custGeom>
              <a:avLst/>
              <a:gdLst/>
              <a:ahLst/>
              <a:cxnLst>
                <a:cxn ang="0">
                  <a:pos x="90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1" y="27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" y="81"/>
                </a:cxn>
                <a:cxn ang="0">
                  <a:pos x="3" y="108"/>
                </a:cxn>
                <a:cxn ang="0">
                  <a:pos x="7" y="136"/>
                </a:cxn>
                <a:cxn ang="0">
                  <a:pos x="12" y="164"/>
                </a:cxn>
                <a:cxn ang="0">
                  <a:pos x="18" y="189"/>
                </a:cxn>
                <a:cxn ang="0">
                  <a:pos x="25" y="216"/>
                </a:cxn>
                <a:cxn ang="0">
                  <a:pos x="34" y="241"/>
                </a:cxn>
                <a:cxn ang="0">
                  <a:pos x="43" y="265"/>
                </a:cxn>
                <a:cxn ang="0">
                  <a:pos x="54" y="290"/>
                </a:cxn>
                <a:cxn ang="0">
                  <a:pos x="66" y="314"/>
                </a:cxn>
                <a:cxn ang="0">
                  <a:pos x="80" y="336"/>
                </a:cxn>
                <a:cxn ang="0">
                  <a:pos x="94" y="358"/>
                </a:cxn>
                <a:cxn ang="0">
                  <a:pos x="109" y="380"/>
                </a:cxn>
                <a:cxn ang="0">
                  <a:pos x="125" y="400"/>
                </a:cxn>
                <a:cxn ang="0">
                  <a:pos x="143" y="420"/>
                </a:cxn>
                <a:cxn ang="0">
                  <a:pos x="160" y="440"/>
                </a:cxn>
                <a:cxn ang="0">
                  <a:pos x="180" y="458"/>
                </a:cxn>
                <a:cxn ang="0">
                  <a:pos x="199" y="476"/>
                </a:cxn>
                <a:cxn ang="0">
                  <a:pos x="220" y="491"/>
                </a:cxn>
                <a:cxn ang="0">
                  <a:pos x="242" y="507"/>
                </a:cxn>
                <a:cxn ang="0">
                  <a:pos x="264" y="521"/>
                </a:cxn>
                <a:cxn ang="0">
                  <a:pos x="286" y="534"/>
                </a:cxn>
                <a:cxn ang="0">
                  <a:pos x="311" y="546"/>
                </a:cxn>
                <a:cxn ang="0">
                  <a:pos x="335" y="557"/>
                </a:cxn>
                <a:cxn ang="0">
                  <a:pos x="359" y="566"/>
                </a:cxn>
                <a:cxn ang="0">
                  <a:pos x="385" y="575"/>
                </a:cxn>
                <a:cxn ang="0">
                  <a:pos x="410" y="583"/>
                </a:cxn>
                <a:cxn ang="0">
                  <a:pos x="437" y="588"/>
                </a:cxn>
                <a:cxn ang="0">
                  <a:pos x="464" y="594"/>
                </a:cxn>
                <a:cxn ang="0">
                  <a:pos x="491" y="597"/>
                </a:cxn>
                <a:cxn ang="0">
                  <a:pos x="520" y="599"/>
                </a:cxn>
                <a:cxn ang="0">
                  <a:pos x="547" y="599"/>
                </a:cxn>
                <a:cxn ang="0">
                  <a:pos x="547" y="599"/>
                </a:cxn>
                <a:cxn ang="0">
                  <a:pos x="573" y="599"/>
                </a:cxn>
                <a:cxn ang="0">
                  <a:pos x="597" y="597"/>
                </a:cxn>
                <a:cxn ang="0">
                  <a:pos x="621" y="595"/>
                </a:cxn>
                <a:cxn ang="0">
                  <a:pos x="646" y="591"/>
                </a:cxn>
                <a:cxn ang="0">
                  <a:pos x="670" y="586"/>
                </a:cxn>
                <a:cxn ang="0">
                  <a:pos x="693" y="581"/>
                </a:cxn>
                <a:cxn ang="0">
                  <a:pos x="715" y="573"/>
                </a:cxn>
                <a:cxn ang="0">
                  <a:pos x="739" y="565"/>
                </a:cxn>
                <a:cxn ang="0">
                  <a:pos x="761" y="556"/>
                </a:cxn>
                <a:cxn ang="0">
                  <a:pos x="782" y="547"/>
                </a:cxn>
                <a:cxn ang="0">
                  <a:pos x="803" y="536"/>
                </a:cxn>
                <a:cxn ang="0">
                  <a:pos x="824" y="525"/>
                </a:cxn>
                <a:cxn ang="0">
                  <a:pos x="844" y="513"/>
                </a:cxn>
                <a:cxn ang="0">
                  <a:pos x="864" y="500"/>
                </a:cxn>
                <a:cxn ang="0">
                  <a:pos x="882" y="486"/>
                </a:cxn>
                <a:cxn ang="0">
                  <a:pos x="900" y="471"/>
                </a:cxn>
                <a:cxn ang="0">
                  <a:pos x="900" y="0"/>
                </a:cxn>
              </a:cxnLst>
              <a:rect l="0" t="0" r="r" b="b"/>
              <a:pathLst>
                <a:path w="900" h="599">
                  <a:moveTo>
                    <a:pt x="90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2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81"/>
                  </a:lnTo>
                  <a:lnTo>
                    <a:pt x="3" y="108"/>
                  </a:lnTo>
                  <a:lnTo>
                    <a:pt x="7" y="136"/>
                  </a:lnTo>
                  <a:lnTo>
                    <a:pt x="12" y="164"/>
                  </a:lnTo>
                  <a:lnTo>
                    <a:pt x="18" y="189"/>
                  </a:lnTo>
                  <a:lnTo>
                    <a:pt x="25" y="216"/>
                  </a:lnTo>
                  <a:lnTo>
                    <a:pt x="34" y="241"/>
                  </a:lnTo>
                  <a:lnTo>
                    <a:pt x="43" y="265"/>
                  </a:lnTo>
                  <a:lnTo>
                    <a:pt x="54" y="290"/>
                  </a:lnTo>
                  <a:lnTo>
                    <a:pt x="66" y="314"/>
                  </a:lnTo>
                  <a:lnTo>
                    <a:pt x="80" y="336"/>
                  </a:lnTo>
                  <a:lnTo>
                    <a:pt x="94" y="358"/>
                  </a:lnTo>
                  <a:lnTo>
                    <a:pt x="109" y="380"/>
                  </a:lnTo>
                  <a:lnTo>
                    <a:pt x="125" y="400"/>
                  </a:lnTo>
                  <a:lnTo>
                    <a:pt x="143" y="420"/>
                  </a:lnTo>
                  <a:lnTo>
                    <a:pt x="160" y="440"/>
                  </a:lnTo>
                  <a:lnTo>
                    <a:pt x="180" y="458"/>
                  </a:lnTo>
                  <a:lnTo>
                    <a:pt x="199" y="476"/>
                  </a:lnTo>
                  <a:lnTo>
                    <a:pt x="220" y="491"/>
                  </a:lnTo>
                  <a:lnTo>
                    <a:pt x="242" y="507"/>
                  </a:lnTo>
                  <a:lnTo>
                    <a:pt x="264" y="521"/>
                  </a:lnTo>
                  <a:lnTo>
                    <a:pt x="286" y="534"/>
                  </a:lnTo>
                  <a:lnTo>
                    <a:pt x="311" y="546"/>
                  </a:lnTo>
                  <a:lnTo>
                    <a:pt x="335" y="557"/>
                  </a:lnTo>
                  <a:lnTo>
                    <a:pt x="359" y="566"/>
                  </a:lnTo>
                  <a:lnTo>
                    <a:pt x="385" y="575"/>
                  </a:lnTo>
                  <a:lnTo>
                    <a:pt x="410" y="583"/>
                  </a:lnTo>
                  <a:lnTo>
                    <a:pt x="437" y="588"/>
                  </a:lnTo>
                  <a:lnTo>
                    <a:pt x="464" y="594"/>
                  </a:lnTo>
                  <a:lnTo>
                    <a:pt x="491" y="597"/>
                  </a:lnTo>
                  <a:lnTo>
                    <a:pt x="520" y="599"/>
                  </a:lnTo>
                  <a:lnTo>
                    <a:pt x="547" y="599"/>
                  </a:lnTo>
                  <a:lnTo>
                    <a:pt x="547" y="599"/>
                  </a:lnTo>
                  <a:lnTo>
                    <a:pt x="573" y="599"/>
                  </a:lnTo>
                  <a:lnTo>
                    <a:pt x="597" y="597"/>
                  </a:lnTo>
                  <a:lnTo>
                    <a:pt x="621" y="595"/>
                  </a:lnTo>
                  <a:lnTo>
                    <a:pt x="646" y="591"/>
                  </a:lnTo>
                  <a:lnTo>
                    <a:pt x="670" y="586"/>
                  </a:lnTo>
                  <a:lnTo>
                    <a:pt x="693" y="581"/>
                  </a:lnTo>
                  <a:lnTo>
                    <a:pt x="715" y="573"/>
                  </a:lnTo>
                  <a:lnTo>
                    <a:pt x="739" y="565"/>
                  </a:lnTo>
                  <a:lnTo>
                    <a:pt x="761" y="556"/>
                  </a:lnTo>
                  <a:lnTo>
                    <a:pt x="782" y="547"/>
                  </a:lnTo>
                  <a:lnTo>
                    <a:pt x="803" y="536"/>
                  </a:lnTo>
                  <a:lnTo>
                    <a:pt x="824" y="525"/>
                  </a:lnTo>
                  <a:lnTo>
                    <a:pt x="844" y="513"/>
                  </a:lnTo>
                  <a:lnTo>
                    <a:pt x="864" y="500"/>
                  </a:lnTo>
                  <a:lnTo>
                    <a:pt x="882" y="486"/>
                  </a:lnTo>
                  <a:lnTo>
                    <a:pt x="900" y="471"/>
                  </a:lnTo>
                  <a:lnTo>
                    <a:pt x="900" y="0"/>
                  </a:ln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5124358" y="-892801"/>
            <a:ext cx="1828487" cy="3920881"/>
            <a:chOff x="3428815" y="-892801"/>
            <a:chExt cx="1785874" cy="3920881"/>
          </a:xfrm>
        </p:grpSpPr>
        <p:sp>
          <p:nvSpPr>
            <p:cNvPr id="49" name="Овал 48"/>
            <p:cNvSpPr/>
            <p:nvPr/>
          </p:nvSpPr>
          <p:spPr>
            <a:xfrm>
              <a:off x="3428815" y="136666"/>
              <a:ext cx="1785874" cy="1785874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428815" y="1242206"/>
              <a:ext cx="1785874" cy="1785874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1" name="Хорда 50"/>
            <p:cNvSpPr/>
            <p:nvPr/>
          </p:nvSpPr>
          <p:spPr>
            <a:xfrm rot="17638218">
              <a:off x="3428952" y="-892801"/>
              <a:ext cx="1785600" cy="1785600"/>
            </a:xfrm>
            <a:prstGeom prst="chord">
              <a:avLst>
                <a:gd name="adj1" fmla="val 3998885"/>
                <a:gd name="adj2" fmla="val 14738240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36" name="Заголовок 35"/>
          <p:cNvSpPr>
            <a:spLocks noGrp="1"/>
          </p:cNvSpPr>
          <p:nvPr>
            <p:ph type="ctrTitle"/>
          </p:nvPr>
        </p:nvSpPr>
        <p:spPr>
          <a:xfrm>
            <a:off x="666705" y="4071942"/>
            <a:ext cx="10363091" cy="1362075"/>
          </a:xfrm>
        </p:spPr>
        <p:txBody>
          <a:bodyPr anchor="t"/>
          <a:lstStyle>
            <a:lvl1pPr algn="l">
              <a:defRPr sz="4800" b="0" cap="all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593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556" y="6356350"/>
            <a:ext cx="3860759" cy="365125"/>
          </a:xfrm>
        </p:spPr>
        <p:txBody>
          <a:bodyPr/>
          <a:lstStyle>
            <a:lvl1pPr algn="ctr"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509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главление" type="clipArtAndTx" preserve="1">
  <p:cSld name="Оглавл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0276308" y="0"/>
            <a:ext cx="1917680" cy="5676581"/>
            <a:chOff x="7707312" y="0"/>
            <a:chExt cx="1438275" cy="5676581"/>
          </a:xfrm>
        </p:grpSpPr>
        <p:sp>
          <p:nvSpPr>
            <p:cNvPr id="8" name="Полилиния: фигура 7"/>
            <p:cNvSpPr/>
            <p:nvPr/>
          </p:nvSpPr>
          <p:spPr>
            <a:xfrm>
              <a:off x="7716837" y="395605"/>
              <a:ext cx="1428750" cy="1736725"/>
            </a:xfrm>
            <a:custGeom>
              <a:avLst/>
              <a:gdLst/>
              <a:ahLst/>
              <a:cxnLst>
                <a:cxn ang="0">
                  <a:pos x="547" y="0"/>
                </a:cxn>
                <a:cxn ang="0">
                  <a:pos x="492" y="2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2"/>
                </a:cxn>
                <a:cxn ang="0">
                  <a:pos x="286" y="65"/>
                </a:cxn>
                <a:cxn ang="0">
                  <a:pos x="242" y="93"/>
                </a:cxn>
                <a:cxn ang="0">
                  <a:pos x="198" y="124"/>
                </a:cxn>
                <a:cxn ang="0">
                  <a:pos x="160" y="159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3" y="334"/>
                </a:cxn>
                <a:cxn ang="0">
                  <a:pos x="25" y="384"/>
                </a:cxn>
                <a:cxn ang="0">
                  <a:pos x="12" y="436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29"/>
                </a:cxn>
                <a:cxn ang="0">
                  <a:pos x="17" y="684"/>
                </a:cxn>
                <a:cxn ang="0">
                  <a:pos x="34" y="735"/>
                </a:cxn>
                <a:cxn ang="0">
                  <a:pos x="54" y="783"/>
                </a:cxn>
                <a:cxn ang="0">
                  <a:pos x="79" y="831"/>
                </a:cxn>
                <a:cxn ang="0">
                  <a:pos x="109" y="874"/>
                </a:cxn>
                <a:cxn ang="0">
                  <a:pos x="142" y="915"/>
                </a:cxn>
                <a:cxn ang="0">
                  <a:pos x="180" y="951"/>
                </a:cxn>
                <a:cxn ang="0">
                  <a:pos x="219" y="985"/>
                </a:cxn>
                <a:cxn ang="0">
                  <a:pos x="264" y="1014"/>
                </a:cxn>
                <a:cxn ang="0">
                  <a:pos x="310" y="1040"/>
                </a:cxn>
                <a:cxn ang="0">
                  <a:pos x="359" y="1061"/>
                </a:cxn>
                <a:cxn ang="0">
                  <a:pos x="410" y="1076"/>
                </a:cxn>
                <a:cxn ang="0">
                  <a:pos x="464" y="1087"/>
                </a:cxn>
                <a:cxn ang="0">
                  <a:pos x="519" y="1093"/>
                </a:cxn>
                <a:cxn ang="0">
                  <a:pos x="547" y="1094"/>
                </a:cxn>
                <a:cxn ang="0">
                  <a:pos x="597" y="1092"/>
                </a:cxn>
                <a:cxn ang="0">
                  <a:pos x="645" y="1085"/>
                </a:cxn>
                <a:cxn ang="0">
                  <a:pos x="693" y="1074"/>
                </a:cxn>
                <a:cxn ang="0">
                  <a:pos x="738" y="1060"/>
                </a:cxn>
                <a:cxn ang="0">
                  <a:pos x="782" y="1041"/>
                </a:cxn>
                <a:cxn ang="0">
                  <a:pos x="823" y="1019"/>
                </a:cxn>
                <a:cxn ang="0">
                  <a:pos x="863" y="993"/>
                </a:cxn>
                <a:cxn ang="0">
                  <a:pos x="900" y="965"/>
                </a:cxn>
                <a:cxn ang="0">
                  <a:pos x="900" y="128"/>
                </a:cxn>
                <a:cxn ang="0">
                  <a:pos x="863" y="101"/>
                </a:cxn>
                <a:cxn ang="0">
                  <a:pos x="823" y="74"/>
                </a:cxn>
                <a:cxn ang="0">
                  <a:pos x="782" y="52"/>
                </a:cxn>
                <a:cxn ang="0">
                  <a:pos x="738" y="34"/>
                </a:cxn>
                <a:cxn ang="0">
                  <a:pos x="693" y="19"/>
                </a:cxn>
                <a:cxn ang="0">
                  <a:pos x="645" y="9"/>
                </a:cxn>
                <a:cxn ang="0">
                  <a:pos x="597" y="2"/>
                </a:cxn>
                <a:cxn ang="0">
                  <a:pos x="547" y="0"/>
                </a:cxn>
              </a:cxnLst>
              <a:rect l="0" t="0" r="r" b="b"/>
              <a:pathLst>
                <a:path w="900" h="1094">
                  <a:moveTo>
                    <a:pt x="547" y="0"/>
                  </a:moveTo>
                  <a:lnTo>
                    <a:pt x="547" y="0"/>
                  </a:lnTo>
                  <a:lnTo>
                    <a:pt x="519" y="0"/>
                  </a:lnTo>
                  <a:lnTo>
                    <a:pt x="492" y="2"/>
                  </a:lnTo>
                  <a:lnTo>
                    <a:pt x="464" y="6"/>
                  </a:lnTo>
                  <a:lnTo>
                    <a:pt x="436" y="11"/>
                  </a:lnTo>
                  <a:lnTo>
                    <a:pt x="410" y="17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2"/>
                  </a:lnTo>
                  <a:lnTo>
                    <a:pt x="310" y="53"/>
                  </a:lnTo>
                  <a:lnTo>
                    <a:pt x="286" y="65"/>
                  </a:lnTo>
                  <a:lnTo>
                    <a:pt x="264" y="79"/>
                  </a:lnTo>
                  <a:lnTo>
                    <a:pt x="242" y="93"/>
                  </a:lnTo>
                  <a:lnTo>
                    <a:pt x="219" y="109"/>
                  </a:lnTo>
                  <a:lnTo>
                    <a:pt x="198" y="124"/>
                  </a:lnTo>
                  <a:lnTo>
                    <a:pt x="180" y="142"/>
                  </a:lnTo>
                  <a:lnTo>
                    <a:pt x="160" y="159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19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4" y="310"/>
                  </a:lnTo>
                  <a:lnTo>
                    <a:pt x="43" y="334"/>
                  </a:lnTo>
                  <a:lnTo>
                    <a:pt x="34" y="359"/>
                  </a:lnTo>
                  <a:lnTo>
                    <a:pt x="25" y="384"/>
                  </a:lnTo>
                  <a:lnTo>
                    <a:pt x="17" y="409"/>
                  </a:lnTo>
                  <a:lnTo>
                    <a:pt x="12" y="436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29"/>
                  </a:lnTo>
                  <a:lnTo>
                    <a:pt x="12" y="657"/>
                  </a:lnTo>
                  <a:lnTo>
                    <a:pt x="17" y="684"/>
                  </a:lnTo>
                  <a:lnTo>
                    <a:pt x="25" y="709"/>
                  </a:lnTo>
                  <a:lnTo>
                    <a:pt x="34" y="735"/>
                  </a:lnTo>
                  <a:lnTo>
                    <a:pt x="43" y="760"/>
                  </a:lnTo>
                  <a:lnTo>
                    <a:pt x="54" y="783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4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1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0"/>
                  </a:lnTo>
                  <a:lnTo>
                    <a:pt x="264" y="1014"/>
                  </a:lnTo>
                  <a:lnTo>
                    <a:pt x="286" y="1028"/>
                  </a:lnTo>
                  <a:lnTo>
                    <a:pt x="310" y="1040"/>
                  </a:lnTo>
                  <a:lnTo>
                    <a:pt x="334" y="1051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6"/>
                  </a:lnTo>
                  <a:lnTo>
                    <a:pt x="436" y="1083"/>
                  </a:lnTo>
                  <a:lnTo>
                    <a:pt x="464" y="1087"/>
                  </a:lnTo>
                  <a:lnTo>
                    <a:pt x="492" y="1091"/>
                  </a:lnTo>
                  <a:lnTo>
                    <a:pt x="519" y="1093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3"/>
                  </a:lnTo>
                  <a:lnTo>
                    <a:pt x="597" y="1092"/>
                  </a:lnTo>
                  <a:lnTo>
                    <a:pt x="621" y="1088"/>
                  </a:lnTo>
                  <a:lnTo>
                    <a:pt x="645" y="1085"/>
                  </a:lnTo>
                  <a:lnTo>
                    <a:pt x="670" y="1080"/>
                  </a:lnTo>
                  <a:lnTo>
                    <a:pt x="693" y="1074"/>
                  </a:lnTo>
                  <a:lnTo>
                    <a:pt x="716" y="1067"/>
                  </a:lnTo>
                  <a:lnTo>
                    <a:pt x="738" y="1060"/>
                  </a:lnTo>
                  <a:lnTo>
                    <a:pt x="760" y="1051"/>
                  </a:lnTo>
                  <a:lnTo>
                    <a:pt x="782" y="1041"/>
                  </a:lnTo>
                  <a:lnTo>
                    <a:pt x="803" y="1030"/>
                  </a:lnTo>
                  <a:lnTo>
                    <a:pt x="823" y="1019"/>
                  </a:lnTo>
                  <a:lnTo>
                    <a:pt x="843" y="1007"/>
                  </a:lnTo>
                  <a:lnTo>
                    <a:pt x="863" y="993"/>
                  </a:lnTo>
                  <a:lnTo>
                    <a:pt x="882" y="979"/>
                  </a:lnTo>
                  <a:lnTo>
                    <a:pt x="900" y="965"/>
                  </a:lnTo>
                  <a:lnTo>
                    <a:pt x="900" y="128"/>
                  </a:lnTo>
                  <a:lnTo>
                    <a:pt x="900" y="128"/>
                  </a:lnTo>
                  <a:lnTo>
                    <a:pt x="882" y="114"/>
                  </a:lnTo>
                  <a:lnTo>
                    <a:pt x="863" y="101"/>
                  </a:lnTo>
                  <a:lnTo>
                    <a:pt x="843" y="88"/>
                  </a:lnTo>
                  <a:lnTo>
                    <a:pt x="823" y="74"/>
                  </a:lnTo>
                  <a:lnTo>
                    <a:pt x="803" y="63"/>
                  </a:lnTo>
                  <a:lnTo>
                    <a:pt x="782" y="52"/>
                  </a:lnTo>
                  <a:lnTo>
                    <a:pt x="760" y="43"/>
                  </a:lnTo>
                  <a:lnTo>
                    <a:pt x="738" y="34"/>
                  </a:lnTo>
                  <a:lnTo>
                    <a:pt x="716" y="27"/>
                  </a:lnTo>
                  <a:lnTo>
                    <a:pt x="693" y="19"/>
                  </a:lnTo>
                  <a:lnTo>
                    <a:pt x="670" y="13"/>
                  </a:lnTo>
                  <a:lnTo>
                    <a:pt x="645" y="9"/>
                  </a:lnTo>
                  <a:lnTo>
                    <a:pt x="621" y="5"/>
                  </a:lnTo>
                  <a:lnTo>
                    <a:pt x="597" y="2"/>
                  </a:lnTo>
                  <a:lnTo>
                    <a:pt x="572" y="0"/>
                  </a:lnTo>
                  <a:lnTo>
                    <a:pt x="547" y="0"/>
                  </a:lnTo>
                </a:path>
              </a:pathLst>
            </a:custGeom>
            <a:solidFill>
              <a:schemeClr val="accent4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9" name="Полилиния: фигура 8"/>
            <p:cNvSpPr/>
            <p:nvPr/>
          </p:nvSpPr>
          <p:spPr>
            <a:xfrm>
              <a:off x="7707312" y="1577022"/>
              <a:ext cx="1433513" cy="1736725"/>
            </a:xfrm>
            <a:custGeom>
              <a:avLst/>
              <a:gdLst/>
              <a:ahLst/>
              <a:cxnLst>
                <a:cxn ang="0">
                  <a:pos x="546" y="0"/>
                </a:cxn>
                <a:cxn ang="0">
                  <a:pos x="491" y="4"/>
                </a:cxn>
                <a:cxn ang="0">
                  <a:pos x="435" y="11"/>
                </a:cxn>
                <a:cxn ang="0">
                  <a:pos x="383" y="26"/>
                </a:cxn>
                <a:cxn ang="0">
                  <a:pos x="334" y="43"/>
                </a:cxn>
                <a:cxn ang="0">
                  <a:pos x="285" y="67"/>
                </a:cxn>
                <a:cxn ang="0">
                  <a:pos x="241" y="94"/>
                </a:cxn>
                <a:cxn ang="0">
                  <a:pos x="198" y="125"/>
                </a:cxn>
                <a:cxn ang="0">
                  <a:pos x="159" y="161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5" y="287"/>
                </a:cxn>
                <a:cxn ang="0">
                  <a:pos x="42" y="334"/>
                </a:cxn>
                <a:cxn ang="0">
                  <a:pos x="24" y="385"/>
                </a:cxn>
                <a:cxn ang="0">
                  <a:pos x="11" y="437"/>
                </a:cxn>
                <a:cxn ang="0">
                  <a:pos x="2" y="491"/>
                </a:cxn>
                <a:cxn ang="0">
                  <a:pos x="0" y="548"/>
                </a:cxn>
                <a:cxn ang="0">
                  <a:pos x="0" y="575"/>
                </a:cxn>
                <a:cxn ang="0">
                  <a:pos x="5" y="631"/>
                </a:cxn>
                <a:cxn ang="0">
                  <a:pos x="16" y="684"/>
                </a:cxn>
                <a:cxn ang="0">
                  <a:pos x="33" y="736"/>
                </a:cxn>
                <a:cxn ang="0">
                  <a:pos x="53" y="784"/>
                </a:cxn>
                <a:cxn ang="0">
                  <a:pos x="78" y="831"/>
                </a:cxn>
                <a:cxn ang="0">
                  <a:pos x="108" y="875"/>
                </a:cxn>
                <a:cxn ang="0">
                  <a:pos x="141" y="915"/>
                </a:cxn>
                <a:cxn ang="0">
                  <a:pos x="179" y="952"/>
                </a:cxn>
                <a:cxn ang="0">
                  <a:pos x="219" y="986"/>
                </a:cxn>
                <a:cxn ang="0">
                  <a:pos x="263" y="1016"/>
                </a:cxn>
                <a:cxn ang="0">
                  <a:pos x="309" y="1041"/>
                </a:cxn>
                <a:cxn ang="0">
                  <a:pos x="358" y="1061"/>
                </a:cxn>
                <a:cxn ang="0">
                  <a:pos x="409" y="1077"/>
                </a:cxn>
                <a:cxn ang="0">
                  <a:pos x="463" y="1089"/>
                </a:cxn>
                <a:cxn ang="0">
                  <a:pos x="518" y="1094"/>
                </a:cxn>
                <a:cxn ang="0">
                  <a:pos x="546" y="1094"/>
                </a:cxn>
                <a:cxn ang="0">
                  <a:pos x="597" y="1092"/>
                </a:cxn>
                <a:cxn ang="0">
                  <a:pos x="647" y="1085"/>
                </a:cxn>
                <a:cxn ang="0">
                  <a:pos x="694" y="1074"/>
                </a:cxn>
                <a:cxn ang="0">
                  <a:pos x="741" y="1059"/>
                </a:cxn>
                <a:cxn ang="0">
                  <a:pos x="785" y="1040"/>
                </a:cxn>
                <a:cxn ang="0">
                  <a:pos x="827" y="1018"/>
                </a:cxn>
                <a:cxn ang="0">
                  <a:pos x="867" y="991"/>
                </a:cxn>
                <a:cxn ang="0">
                  <a:pos x="903" y="961"/>
                </a:cxn>
                <a:cxn ang="0">
                  <a:pos x="903" y="134"/>
                </a:cxn>
                <a:cxn ang="0">
                  <a:pos x="867" y="104"/>
                </a:cxn>
                <a:cxn ang="0">
                  <a:pos x="827" y="78"/>
                </a:cxn>
                <a:cxn ang="0">
                  <a:pos x="785" y="56"/>
                </a:cxn>
                <a:cxn ang="0">
                  <a:pos x="741" y="36"/>
                </a:cxn>
                <a:cxn ang="0">
                  <a:pos x="694" y="21"/>
                </a:cxn>
                <a:cxn ang="0">
                  <a:pos x="647" y="10"/>
                </a:cxn>
                <a:cxn ang="0">
                  <a:pos x="597" y="2"/>
                </a:cxn>
                <a:cxn ang="0">
                  <a:pos x="546" y="0"/>
                </a:cxn>
              </a:cxnLst>
              <a:rect l="0" t="0" r="r" b="b"/>
              <a:pathLst>
                <a:path w="903" h="1094">
                  <a:moveTo>
                    <a:pt x="546" y="0"/>
                  </a:moveTo>
                  <a:lnTo>
                    <a:pt x="546" y="0"/>
                  </a:lnTo>
                  <a:lnTo>
                    <a:pt x="518" y="1"/>
                  </a:lnTo>
                  <a:lnTo>
                    <a:pt x="491" y="4"/>
                  </a:lnTo>
                  <a:lnTo>
                    <a:pt x="463" y="7"/>
                  </a:lnTo>
                  <a:lnTo>
                    <a:pt x="435" y="11"/>
                  </a:lnTo>
                  <a:lnTo>
                    <a:pt x="409" y="18"/>
                  </a:lnTo>
                  <a:lnTo>
                    <a:pt x="383" y="26"/>
                  </a:lnTo>
                  <a:lnTo>
                    <a:pt x="358" y="33"/>
                  </a:lnTo>
                  <a:lnTo>
                    <a:pt x="334" y="43"/>
                  </a:lnTo>
                  <a:lnTo>
                    <a:pt x="309" y="54"/>
                  </a:lnTo>
                  <a:lnTo>
                    <a:pt x="285" y="67"/>
                  </a:lnTo>
                  <a:lnTo>
                    <a:pt x="263" y="80"/>
                  </a:lnTo>
                  <a:lnTo>
                    <a:pt x="241" y="94"/>
                  </a:lnTo>
                  <a:lnTo>
                    <a:pt x="219" y="110"/>
                  </a:lnTo>
                  <a:lnTo>
                    <a:pt x="198" y="125"/>
                  </a:lnTo>
                  <a:lnTo>
                    <a:pt x="179" y="143"/>
                  </a:lnTo>
                  <a:lnTo>
                    <a:pt x="159" y="161"/>
                  </a:lnTo>
                  <a:lnTo>
                    <a:pt x="141" y="179"/>
                  </a:lnTo>
                  <a:lnTo>
                    <a:pt x="124" y="199"/>
                  </a:lnTo>
                  <a:lnTo>
                    <a:pt x="108" y="220"/>
                  </a:lnTo>
                  <a:lnTo>
                    <a:pt x="93" y="241"/>
                  </a:lnTo>
                  <a:lnTo>
                    <a:pt x="78" y="263"/>
                  </a:lnTo>
                  <a:lnTo>
                    <a:pt x="65" y="287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3" y="360"/>
                  </a:lnTo>
                  <a:lnTo>
                    <a:pt x="24" y="385"/>
                  </a:lnTo>
                  <a:lnTo>
                    <a:pt x="16" y="411"/>
                  </a:lnTo>
                  <a:lnTo>
                    <a:pt x="11" y="437"/>
                  </a:lnTo>
                  <a:lnTo>
                    <a:pt x="5" y="465"/>
                  </a:lnTo>
                  <a:lnTo>
                    <a:pt x="2" y="491"/>
                  </a:lnTo>
                  <a:lnTo>
                    <a:pt x="0" y="519"/>
                  </a:lnTo>
                  <a:lnTo>
                    <a:pt x="0" y="548"/>
                  </a:lnTo>
                  <a:lnTo>
                    <a:pt x="0" y="548"/>
                  </a:lnTo>
                  <a:lnTo>
                    <a:pt x="0" y="575"/>
                  </a:lnTo>
                  <a:lnTo>
                    <a:pt x="2" y="603"/>
                  </a:lnTo>
                  <a:lnTo>
                    <a:pt x="5" y="631"/>
                  </a:lnTo>
                  <a:lnTo>
                    <a:pt x="11" y="658"/>
                  </a:lnTo>
                  <a:lnTo>
                    <a:pt x="16" y="684"/>
                  </a:lnTo>
                  <a:lnTo>
                    <a:pt x="24" y="710"/>
                  </a:lnTo>
                  <a:lnTo>
                    <a:pt x="33" y="736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5" y="809"/>
                  </a:lnTo>
                  <a:lnTo>
                    <a:pt x="78" y="831"/>
                  </a:lnTo>
                  <a:lnTo>
                    <a:pt x="93" y="853"/>
                  </a:lnTo>
                  <a:lnTo>
                    <a:pt x="108" y="875"/>
                  </a:lnTo>
                  <a:lnTo>
                    <a:pt x="124" y="895"/>
                  </a:lnTo>
                  <a:lnTo>
                    <a:pt x="141" y="915"/>
                  </a:lnTo>
                  <a:lnTo>
                    <a:pt x="159" y="935"/>
                  </a:lnTo>
                  <a:lnTo>
                    <a:pt x="179" y="952"/>
                  </a:lnTo>
                  <a:lnTo>
                    <a:pt x="198" y="969"/>
                  </a:lnTo>
                  <a:lnTo>
                    <a:pt x="219" y="986"/>
                  </a:lnTo>
                  <a:lnTo>
                    <a:pt x="241" y="1001"/>
                  </a:lnTo>
                  <a:lnTo>
                    <a:pt x="263" y="1016"/>
                  </a:lnTo>
                  <a:lnTo>
                    <a:pt x="285" y="1029"/>
                  </a:lnTo>
                  <a:lnTo>
                    <a:pt x="309" y="1041"/>
                  </a:lnTo>
                  <a:lnTo>
                    <a:pt x="334" y="1052"/>
                  </a:lnTo>
                  <a:lnTo>
                    <a:pt x="358" y="1061"/>
                  </a:lnTo>
                  <a:lnTo>
                    <a:pt x="383" y="1070"/>
                  </a:lnTo>
                  <a:lnTo>
                    <a:pt x="409" y="1077"/>
                  </a:lnTo>
                  <a:lnTo>
                    <a:pt x="435" y="1083"/>
                  </a:lnTo>
                  <a:lnTo>
                    <a:pt x="463" y="1089"/>
                  </a:lnTo>
                  <a:lnTo>
                    <a:pt x="491" y="1092"/>
                  </a:lnTo>
                  <a:lnTo>
                    <a:pt x="518" y="1094"/>
                  </a:lnTo>
                  <a:lnTo>
                    <a:pt x="546" y="1094"/>
                  </a:lnTo>
                  <a:lnTo>
                    <a:pt x="546" y="1094"/>
                  </a:lnTo>
                  <a:lnTo>
                    <a:pt x="571" y="1094"/>
                  </a:lnTo>
                  <a:lnTo>
                    <a:pt x="597" y="1092"/>
                  </a:lnTo>
                  <a:lnTo>
                    <a:pt x="621" y="1090"/>
                  </a:lnTo>
                  <a:lnTo>
                    <a:pt x="647" y="1085"/>
                  </a:lnTo>
                  <a:lnTo>
                    <a:pt x="670" y="1081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1" y="1059"/>
                  </a:lnTo>
                  <a:lnTo>
                    <a:pt x="763" y="1050"/>
                  </a:lnTo>
                  <a:lnTo>
                    <a:pt x="785" y="1040"/>
                  </a:lnTo>
                  <a:lnTo>
                    <a:pt x="806" y="1029"/>
                  </a:lnTo>
                  <a:lnTo>
                    <a:pt x="827" y="1018"/>
                  </a:lnTo>
                  <a:lnTo>
                    <a:pt x="847" y="1004"/>
                  </a:lnTo>
                  <a:lnTo>
                    <a:pt x="867" y="991"/>
                  </a:lnTo>
                  <a:lnTo>
                    <a:pt x="886" y="977"/>
                  </a:lnTo>
                  <a:lnTo>
                    <a:pt x="903" y="961"/>
                  </a:lnTo>
                  <a:lnTo>
                    <a:pt x="903" y="134"/>
                  </a:lnTo>
                  <a:lnTo>
                    <a:pt x="903" y="134"/>
                  </a:lnTo>
                  <a:lnTo>
                    <a:pt x="886" y="119"/>
                  </a:lnTo>
                  <a:lnTo>
                    <a:pt x="867" y="104"/>
                  </a:lnTo>
                  <a:lnTo>
                    <a:pt x="847" y="91"/>
                  </a:lnTo>
                  <a:lnTo>
                    <a:pt x="827" y="78"/>
                  </a:lnTo>
                  <a:lnTo>
                    <a:pt x="806" y="67"/>
                  </a:lnTo>
                  <a:lnTo>
                    <a:pt x="785" y="56"/>
                  </a:lnTo>
                  <a:lnTo>
                    <a:pt x="763" y="46"/>
                  </a:lnTo>
                  <a:lnTo>
                    <a:pt x="741" y="36"/>
                  </a:lnTo>
                  <a:lnTo>
                    <a:pt x="717" y="28"/>
                  </a:lnTo>
                  <a:lnTo>
                    <a:pt x="694" y="21"/>
                  </a:lnTo>
                  <a:lnTo>
                    <a:pt x="670" y="15"/>
                  </a:lnTo>
                  <a:lnTo>
                    <a:pt x="647" y="10"/>
                  </a:lnTo>
                  <a:lnTo>
                    <a:pt x="621" y="6"/>
                  </a:lnTo>
                  <a:lnTo>
                    <a:pt x="597" y="2"/>
                  </a:lnTo>
                  <a:lnTo>
                    <a:pt x="571" y="1"/>
                  </a:lnTo>
                  <a:lnTo>
                    <a:pt x="546" y="0"/>
                  </a:lnTo>
                </a:path>
              </a:pathLst>
            </a:custGeom>
            <a:solidFill>
              <a:schemeClr val="accent4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" name="Полилиния: фигура 9"/>
            <p:cNvSpPr/>
            <p:nvPr/>
          </p:nvSpPr>
          <p:spPr>
            <a:xfrm>
              <a:off x="7707312" y="2758439"/>
              <a:ext cx="1435100" cy="1736725"/>
            </a:xfrm>
            <a:custGeom>
              <a:avLst/>
              <a:gdLst/>
              <a:ahLst/>
              <a:cxnLst>
                <a:cxn ang="0">
                  <a:pos x="548" y="0"/>
                </a:cxn>
                <a:cxn ang="0">
                  <a:pos x="491" y="3"/>
                </a:cxn>
                <a:cxn ang="0">
                  <a:pos x="437" y="11"/>
                </a:cxn>
                <a:cxn ang="0">
                  <a:pos x="385" y="24"/>
                </a:cxn>
                <a:cxn ang="0">
                  <a:pos x="336" y="43"/>
                </a:cxn>
                <a:cxn ang="0">
                  <a:pos x="287" y="66"/>
                </a:cxn>
                <a:cxn ang="0">
                  <a:pos x="243" y="94"/>
                </a:cxn>
                <a:cxn ang="0">
                  <a:pos x="199" y="125"/>
                </a:cxn>
                <a:cxn ang="0">
                  <a:pos x="161" y="160"/>
                </a:cxn>
                <a:cxn ang="0">
                  <a:pos x="125" y="199"/>
                </a:cxn>
                <a:cxn ang="0">
                  <a:pos x="94" y="241"/>
                </a:cxn>
                <a:cxn ang="0">
                  <a:pos x="67" y="286"/>
                </a:cxn>
                <a:cxn ang="0">
                  <a:pos x="44" y="334"/>
                </a:cxn>
                <a:cxn ang="0">
                  <a:pos x="26" y="385"/>
                </a:cxn>
                <a:cxn ang="0">
                  <a:pos x="13" y="437"/>
                </a:cxn>
                <a:cxn ang="0">
                  <a:pos x="4" y="491"/>
                </a:cxn>
                <a:cxn ang="0">
                  <a:pos x="0" y="547"/>
                </a:cxn>
                <a:cxn ang="0">
                  <a:pos x="2" y="575"/>
                </a:cxn>
                <a:cxn ang="0">
                  <a:pos x="7" y="630"/>
                </a:cxn>
                <a:cxn ang="0">
                  <a:pos x="18" y="683"/>
                </a:cxn>
                <a:cxn ang="0">
                  <a:pos x="35" y="735"/>
                </a:cxn>
                <a:cxn ang="0">
                  <a:pos x="55" y="784"/>
                </a:cxn>
                <a:cxn ang="0">
                  <a:pos x="80" y="830"/>
                </a:cxn>
                <a:cxn ang="0">
                  <a:pos x="110" y="875"/>
                </a:cxn>
                <a:cxn ang="0">
                  <a:pos x="143" y="914"/>
                </a:cxn>
                <a:cxn ang="0">
                  <a:pos x="181" y="952"/>
                </a:cxn>
                <a:cxn ang="0">
                  <a:pos x="221" y="985"/>
                </a:cxn>
                <a:cxn ang="0">
                  <a:pos x="265" y="1015"/>
                </a:cxn>
                <a:cxn ang="0">
                  <a:pos x="311" y="1039"/>
                </a:cxn>
                <a:cxn ang="0">
                  <a:pos x="360" y="1060"/>
                </a:cxn>
                <a:cxn ang="0">
                  <a:pos x="411" y="1077"/>
                </a:cxn>
                <a:cxn ang="0">
                  <a:pos x="465" y="1087"/>
                </a:cxn>
                <a:cxn ang="0">
                  <a:pos x="520" y="1094"/>
                </a:cxn>
                <a:cxn ang="0">
                  <a:pos x="548" y="1094"/>
                </a:cxn>
                <a:cxn ang="0">
                  <a:pos x="599" y="1091"/>
                </a:cxn>
                <a:cxn ang="0">
                  <a:pos x="647" y="1085"/>
                </a:cxn>
                <a:cxn ang="0">
                  <a:pos x="695" y="1074"/>
                </a:cxn>
                <a:cxn ang="0">
                  <a:pos x="741" y="1058"/>
                </a:cxn>
                <a:cxn ang="0">
                  <a:pos x="786" y="1039"/>
                </a:cxn>
                <a:cxn ang="0">
                  <a:pos x="828" y="1017"/>
                </a:cxn>
                <a:cxn ang="0">
                  <a:pos x="868" y="991"/>
                </a:cxn>
                <a:cxn ang="0">
                  <a:pos x="904" y="962"/>
                </a:cxn>
                <a:cxn ang="0">
                  <a:pos x="904" y="131"/>
                </a:cxn>
                <a:cxn ang="0">
                  <a:pos x="868" y="103"/>
                </a:cxn>
                <a:cxn ang="0">
                  <a:pos x="828" y="76"/>
                </a:cxn>
                <a:cxn ang="0">
                  <a:pos x="786" y="54"/>
                </a:cxn>
                <a:cxn ang="0">
                  <a:pos x="741" y="35"/>
                </a:cxn>
                <a:cxn ang="0">
                  <a:pos x="695" y="20"/>
                </a:cxn>
                <a:cxn ang="0">
                  <a:pos x="647" y="9"/>
                </a:cxn>
                <a:cxn ang="0">
                  <a:pos x="599" y="2"/>
                </a:cxn>
                <a:cxn ang="0">
                  <a:pos x="548" y="0"/>
                </a:cxn>
              </a:cxnLst>
              <a:rect l="0" t="0" r="r" b="b"/>
              <a:pathLst>
                <a:path w="904" h="1094">
                  <a:moveTo>
                    <a:pt x="548" y="0"/>
                  </a:moveTo>
                  <a:lnTo>
                    <a:pt x="548" y="0"/>
                  </a:lnTo>
                  <a:lnTo>
                    <a:pt x="520" y="1"/>
                  </a:lnTo>
                  <a:lnTo>
                    <a:pt x="491" y="3"/>
                  </a:lnTo>
                  <a:lnTo>
                    <a:pt x="465" y="6"/>
                  </a:lnTo>
                  <a:lnTo>
                    <a:pt x="437" y="11"/>
                  </a:lnTo>
                  <a:lnTo>
                    <a:pt x="411" y="17"/>
                  </a:lnTo>
                  <a:lnTo>
                    <a:pt x="385" y="24"/>
                  </a:lnTo>
                  <a:lnTo>
                    <a:pt x="360" y="33"/>
                  </a:lnTo>
                  <a:lnTo>
                    <a:pt x="336" y="43"/>
                  </a:lnTo>
                  <a:lnTo>
                    <a:pt x="311" y="54"/>
                  </a:lnTo>
                  <a:lnTo>
                    <a:pt x="287" y="66"/>
                  </a:lnTo>
                  <a:lnTo>
                    <a:pt x="265" y="79"/>
                  </a:lnTo>
                  <a:lnTo>
                    <a:pt x="243" y="94"/>
                  </a:lnTo>
                  <a:lnTo>
                    <a:pt x="221" y="108"/>
                  </a:lnTo>
                  <a:lnTo>
                    <a:pt x="199" y="125"/>
                  </a:lnTo>
                  <a:lnTo>
                    <a:pt x="181" y="142"/>
                  </a:lnTo>
                  <a:lnTo>
                    <a:pt x="161" y="160"/>
                  </a:lnTo>
                  <a:lnTo>
                    <a:pt x="143" y="179"/>
                  </a:lnTo>
                  <a:lnTo>
                    <a:pt x="125" y="199"/>
                  </a:lnTo>
                  <a:lnTo>
                    <a:pt x="110" y="220"/>
                  </a:lnTo>
                  <a:lnTo>
                    <a:pt x="94" y="241"/>
                  </a:lnTo>
                  <a:lnTo>
                    <a:pt x="80" y="263"/>
                  </a:lnTo>
                  <a:lnTo>
                    <a:pt x="67" y="286"/>
                  </a:lnTo>
                  <a:lnTo>
                    <a:pt x="55" y="309"/>
                  </a:lnTo>
                  <a:lnTo>
                    <a:pt x="44" y="334"/>
                  </a:lnTo>
                  <a:lnTo>
                    <a:pt x="35" y="359"/>
                  </a:lnTo>
                  <a:lnTo>
                    <a:pt x="26" y="385"/>
                  </a:lnTo>
                  <a:lnTo>
                    <a:pt x="18" y="410"/>
                  </a:lnTo>
                  <a:lnTo>
                    <a:pt x="13" y="437"/>
                  </a:lnTo>
                  <a:lnTo>
                    <a:pt x="7" y="463"/>
                  </a:lnTo>
                  <a:lnTo>
                    <a:pt x="4" y="491"/>
                  </a:lnTo>
                  <a:lnTo>
                    <a:pt x="2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2" y="575"/>
                  </a:lnTo>
                  <a:lnTo>
                    <a:pt x="4" y="603"/>
                  </a:lnTo>
                  <a:lnTo>
                    <a:pt x="7" y="630"/>
                  </a:lnTo>
                  <a:lnTo>
                    <a:pt x="13" y="657"/>
                  </a:lnTo>
                  <a:lnTo>
                    <a:pt x="18" y="683"/>
                  </a:lnTo>
                  <a:lnTo>
                    <a:pt x="26" y="710"/>
                  </a:lnTo>
                  <a:lnTo>
                    <a:pt x="35" y="735"/>
                  </a:lnTo>
                  <a:lnTo>
                    <a:pt x="44" y="760"/>
                  </a:lnTo>
                  <a:lnTo>
                    <a:pt x="55" y="784"/>
                  </a:lnTo>
                  <a:lnTo>
                    <a:pt x="67" y="807"/>
                  </a:lnTo>
                  <a:lnTo>
                    <a:pt x="80" y="830"/>
                  </a:lnTo>
                  <a:lnTo>
                    <a:pt x="94" y="853"/>
                  </a:lnTo>
                  <a:lnTo>
                    <a:pt x="110" y="875"/>
                  </a:lnTo>
                  <a:lnTo>
                    <a:pt x="125" y="895"/>
                  </a:lnTo>
                  <a:lnTo>
                    <a:pt x="143" y="914"/>
                  </a:lnTo>
                  <a:lnTo>
                    <a:pt x="161" y="933"/>
                  </a:lnTo>
                  <a:lnTo>
                    <a:pt x="181" y="952"/>
                  </a:lnTo>
                  <a:lnTo>
                    <a:pt x="199" y="969"/>
                  </a:lnTo>
                  <a:lnTo>
                    <a:pt x="221" y="985"/>
                  </a:lnTo>
                  <a:lnTo>
                    <a:pt x="243" y="1001"/>
                  </a:lnTo>
                  <a:lnTo>
                    <a:pt x="265" y="1015"/>
                  </a:lnTo>
                  <a:lnTo>
                    <a:pt x="287" y="1027"/>
                  </a:lnTo>
                  <a:lnTo>
                    <a:pt x="311" y="1039"/>
                  </a:lnTo>
                  <a:lnTo>
                    <a:pt x="336" y="1050"/>
                  </a:lnTo>
                  <a:lnTo>
                    <a:pt x="360" y="1060"/>
                  </a:lnTo>
                  <a:lnTo>
                    <a:pt x="385" y="1069"/>
                  </a:lnTo>
                  <a:lnTo>
                    <a:pt x="411" y="1077"/>
                  </a:lnTo>
                  <a:lnTo>
                    <a:pt x="437" y="1083"/>
                  </a:lnTo>
                  <a:lnTo>
                    <a:pt x="465" y="1087"/>
                  </a:lnTo>
                  <a:lnTo>
                    <a:pt x="491" y="1091"/>
                  </a:lnTo>
                  <a:lnTo>
                    <a:pt x="520" y="1094"/>
                  </a:lnTo>
                  <a:lnTo>
                    <a:pt x="548" y="1094"/>
                  </a:lnTo>
                  <a:lnTo>
                    <a:pt x="548" y="1094"/>
                  </a:lnTo>
                  <a:lnTo>
                    <a:pt x="573" y="1094"/>
                  </a:lnTo>
                  <a:lnTo>
                    <a:pt x="599" y="1091"/>
                  </a:lnTo>
                  <a:lnTo>
                    <a:pt x="623" y="1089"/>
                  </a:lnTo>
                  <a:lnTo>
                    <a:pt x="647" y="1085"/>
                  </a:lnTo>
                  <a:lnTo>
                    <a:pt x="672" y="1079"/>
                  </a:lnTo>
                  <a:lnTo>
                    <a:pt x="695" y="1074"/>
                  </a:lnTo>
                  <a:lnTo>
                    <a:pt x="718" y="1067"/>
                  </a:lnTo>
                  <a:lnTo>
                    <a:pt x="741" y="1058"/>
                  </a:lnTo>
                  <a:lnTo>
                    <a:pt x="764" y="1049"/>
                  </a:lnTo>
                  <a:lnTo>
                    <a:pt x="786" y="1039"/>
                  </a:lnTo>
                  <a:lnTo>
                    <a:pt x="807" y="1028"/>
                  </a:lnTo>
                  <a:lnTo>
                    <a:pt x="828" y="1017"/>
                  </a:lnTo>
                  <a:lnTo>
                    <a:pt x="848" y="1004"/>
                  </a:lnTo>
                  <a:lnTo>
                    <a:pt x="868" y="991"/>
                  </a:lnTo>
                  <a:lnTo>
                    <a:pt x="886" y="976"/>
                  </a:lnTo>
                  <a:lnTo>
                    <a:pt x="904" y="962"/>
                  </a:lnTo>
                  <a:lnTo>
                    <a:pt x="904" y="131"/>
                  </a:lnTo>
                  <a:lnTo>
                    <a:pt x="904" y="131"/>
                  </a:lnTo>
                  <a:lnTo>
                    <a:pt x="886" y="117"/>
                  </a:lnTo>
                  <a:lnTo>
                    <a:pt x="868" y="103"/>
                  </a:lnTo>
                  <a:lnTo>
                    <a:pt x="848" y="89"/>
                  </a:lnTo>
                  <a:lnTo>
                    <a:pt x="828" y="76"/>
                  </a:lnTo>
                  <a:lnTo>
                    <a:pt x="807" y="65"/>
                  </a:lnTo>
                  <a:lnTo>
                    <a:pt x="786" y="54"/>
                  </a:lnTo>
                  <a:lnTo>
                    <a:pt x="764" y="44"/>
                  </a:lnTo>
                  <a:lnTo>
                    <a:pt x="741" y="35"/>
                  </a:lnTo>
                  <a:lnTo>
                    <a:pt x="718" y="27"/>
                  </a:lnTo>
                  <a:lnTo>
                    <a:pt x="695" y="20"/>
                  </a:lnTo>
                  <a:lnTo>
                    <a:pt x="672" y="14"/>
                  </a:lnTo>
                  <a:lnTo>
                    <a:pt x="647" y="9"/>
                  </a:lnTo>
                  <a:lnTo>
                    <a:pt x="623" y="5"/>
                  </a:lnTo>
                  <a:lnTo>
                    <a:pt x="599" y="2"/>
                  </a:lnTo>
                  <a:lnTo>
                    <a:pt x="573" y="1"/>
                  </a:lnTo>
                  <a:lnTo>
                    <a:pt x="548" y="0"/>
                  </a:lnTo>
                </a:path>
              </a:pathLst>
            </a:custGeom>
            <a:solidFill>
              <a:schemeClr val="accent4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1" name="Полилиния: фигура 10"/>
            <p:cNvSpPr/>
            <p:nvPr/>
          </p:nvSpPr>
          <p:spPr>
            <a:xfrm>
              <a:off x="7707312" y="3939856"/>
              <a:ext cx="1433513" cy="1736725"/>
            </a:xfrm>
            <a:custGeom>
              <a:avLst/>
              <a:gdLst/>
              <a:ahLst/>
              <a:cxnLst>
                <a:cxn ang="0">
                  <a:pos x="547" y="0"/>
                </a:cxn>
                <a:cxn ang="0">
                  <a:pos x="490" y="3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3"/>
                </a:cxn>
                <a:cxn ang="0">
                  <a:pos x="286" y="66"/>
                </a:cxn>
                <a:cxn ang="0">
                  <a:pos x="242" y="94"/>
                </a:cxn>
                <a:cxn ang="0">
                  <a:pos x="198" y="125"/>
                </a:cxn>
                <a:cxn ang="0">
                  <a:pos x="160" y="160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2" y="334"/>
                </a:cxn>
                <a:cxn ang="0">
                  <a:pos x="25" y="385"/>
                </a:cxn>
                <a:cxn ang="0">
                  <a:pos x="11" y="437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30"/>
                </a:cxn>
                <a:cxn ang="0">
                  <a:pos x="17" y="683"/>
                </a:cxn>
                <a:cxn ang="0">
                  <a:pos x="34" y="735"/>
                </a:cxn>
                <a:cxn ang="0">
                  <a:pos x="53" y="784"/>
                </a:cxn>
                <a:cxn ang="0">
                  <a:pos x="79" y="831"/>
                </a:cxn>
                <a:cxn ang="0">
                  <a:pos x="109" y="875"/>
                </a:cxn>
                <a:cxn ang="0">
                  <a:pos x="142" y="915"/>
                </a:cxn>
                <a:cxn ang="0">
                  <a:pos x="180" y="952"/>
                </a:cxn>
                <a:cxn ang="0">
                  <a:pos x="219" y="985"/>
                </a:cxn>
                <a:cxn ang="0">
                  <a:pos x="264" y="1015"/>
                </a:cxn>
                <a:cxn ang="0">
                  <a:pos x="310" y="1041"/>
                </a:cxn>
                <a:cxn ang="0">
                  <a:pos x="359" y="1061"/>
                </a:cxn>
                <a:cxn ang="0">
                  <a:pos x="410" y="1077"/>
                </a:cxn>
                <a:cxn ang="0">
                  <a:pos x="464" y="1088"/>
                </a:cxn>
                <a:cxn ang="0">
                  <a:pos x="519" y="1094"/>
                </a:cxn>
                <a:cxn ang="0">
                  <a:pos x="547" y="1094"/>
                </a:cxn>
                <a:cxn ang="0">
                  <a:pos x="598" y="1092"/>
                </a:cxn>
                <a:cxn ang="0">
                  <a:pos x="646" y="1085"/>
                </a:cxn>
                <a:cxn ang="0">
                  <a:pos x="694" y="1074"/>
                </a:cxn>
                <a:cxn ang="0">
                  <a:pos x="740" y="1059"/>
                </a:cxn>
                <a:cxn ang="0">
                  <a:pos x="783" y="1041"/>
                </a:cxn>
                <a:cxn ang="0">
                  <a:pos x="825" y="1017"/>
                </a:cxn>
                <a:cxn ang="0">
                  <a:pos x="865" y="992"/>
                </a:cxn>
                <a:cxn ang="0">
                  <a:pos x="903" y="962"/>
                </a:cxn>
                <a:cxn ang="0">
                  <a:pos x="903" y="132"/>
                </a:cxn>
                <a:cxn ang="0">
                  <a:pos x="865" y="103"/>
                </a:cxn>
                <a:cxn ang="0">
                  <a:pos x="825" y="76"/>
                </a:cxn>
                <a:cxn ang="0">
                  <a:pos x="783" y="54"/>
                </a:cxn>
                <a:cxn ang="0">
                  <a:pos x="740" y="35"/>
                </a:cxn>
                <a:cxn ang="0">
                  <a:pos x="694" y="20"/>
                </a:cxn>
                <a:cxn ang="0">
                  <a:pos x="646" y="9"/>
                </a:cxn>
                <a:cxn ang="0">
                  <a:pos x="598" y="2"/>
                </a:cxn>
                <a:cxn ang="0">
                  <a:pos x="547" y="0"/>
                </a:cxn>
              </a:cxnLst>
              <a:rect l="0" t="0" r="r" b="b"/>
              <a:pathLst>
                <a:path w="903" h="1094">
                  <a:moveTo>
                    <a:pt x="547" y="0"/>
                  </a:moveTo>
                  <a:lnTo>
                    <a:pt x="547" y="0"/>
                  </a:lnTo>
                  <a:lnTo>
                    <a:pt x="519" y="1"/>
                  </a:lnTo>
                  <a:lnTo>
                    <a:pt x="490" y="3"/>
                  </a:lnTo>
                  <a:lnTo>
                    <a:pt x="464" y="7"/>
                  </a:lnTo>
                  <a:lnTo>
                    <a:pt x="436" y="11"/>
                  </a:lnTo>
                  <a:lnTo>
                    <a:pt x="410" y="18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3"/>
                  </a:lnTo>
                  <a:lnTo>
                    <a:pt x="310" y="54"/>
                  </a:lnTo>
                  <a:lnTo>
                    <a:pt x="286" y="66"/>
                  </a:lnTo>
                  <a:lnTo>
                    <a:pt x="264" y="80"/>
                  </a:lnTo>
                  <a:lnTo>
                    <a:pt x="242" y="94"/>
                  </a:lnTo>
                  <a:lnTo>
                    <a:pt x="219" y="109"/>
                  </a:lnTo>
                  <a:lnTo>
                    <a:pt x="198" y="125"/>
                  </a:lnTo>
                  <a:lnTo>
                    <a:pt x="180" y="143"/>
                  </a:lnTo>
                  <a:lnTo>
                    <a:pt x="160" y="160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20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4" y="359"/>
                  </a:lnTo>
                  <a:lnTo>
                    <a:pt x="25" y="385"/>
                  </a:lnTo>
                  <a:lnTo>
                    <a:pt x="17" y="410"/>
                  </a:lnTo>
                  <a:lnTo>
                    <a:pt x="11" y="437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30"/>
                  </a:lnTo>
                  <a:lnTo>
                    <a:pt x="11" y="658"/>
                  </a:lnTo>
                  <a:lnTo>
                    <a:pt x="17" y="683"/>
                  </a:lnTo>
                  <a:lnTo>
                    <a:pt x="25" y="710"/>
                  </a:lnTo>
                  <a:lnTo>
                    <a:pt x="34" y="735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5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2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1"/>
                  </a:lnTo>
                  <a:lnTo>
                    <a:pt x="264" y="1015"/>
                  </a:lnTo>
                  <a:lnTo>
                    <a:pt x="286" y="1028"/>
                  </a:lnTo>
                  <a:lnTo>
                    <a:pt x="310" y="1041"/>
                  </a:lnTo>
                  <a:lnTo>
                    <a:pt x="334" y="1052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7"/>
                  </a:lnTo>
                  <a:lnTo>
                    <a:pt x="436" y="1083"/>
                  </a:lnTo>
                  <a:lnTo>
                    <a:pt x="464" y="1088"/>
                  </a:lnTo>
                  <a:lnTo>
                    <a:pt x="490" y="1092"/>
                  </a:lnTo>
                  <a:lnTo>
                    <a:pt x="519" y="1094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4"/>
                  </a:lnTo>
                  <a:lnTo>
                    <a:pt x="598" y="1092"/>
                  </a:lnTo>
                  <a:lnTo>
                    <a:pt x="622" y="1089"/>
                  </a:lnTo>
                  <a:lnTo>
                    <a:pt x="646" y="1085"/>
                  </a:lnTo>
                  <a:lnTo>
                    <a:pt x="671" y="1080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0" y="1059"/>
                  </a:lnTo>
                  <a:lnTo>
                    <a:pt x="762" y="1051"/>
                  </a:lnTo>
                  <a:lnTo>
                    <a:pt x="783" y="1041"/>
                  </a:lnTo>
                  <a:lnTo>
                    <a:pt x="806" y="1030"/>
                  </a:lnTo>
                  <a:lnTo>
                    <a:pt x="825" y="1017"/>
                  </a:lnTo>
                  <a:lnTo>
                    <a:pt x="846" y="1005"/>
                  </a:lnTo>
                  <a:lnTo>
                    <a:pt x="865" y="992"/>
                  </a:lnTo>
                  <a:lnTo>
                    <a:pt x="884" y="978"/>
                  </a:lnTo>
                  <a:lnTo>
                    <a:pt x="903" y="962"/>
                  </a:lnTo>
                  <a:lnTo>
                    <a:pt x="903" y="132"/>
                  </a:lnTo>
                  <a:lnTo>
                    <a:pt x="903" y="132"/>
                  </a:lnTo>
                  <a:lnTo>
                    <a:pt x="884" y="117"/>
                  </a:lnTo>
                  <a:lnTo>
                    <a:pt x="865" y="103"/>
                  </a:lnTo>
                  <a:lnTo>
                    <a:pt x="846" y="90"/>
                  </a:lnTo>
                  <a:lnTo>
                    <a:pt x="825" y="76"/>
                  </a:lnTo>
                  <a:lnTo>
                    <a:pt x="806" y="65"/>
                  </a:lnTo>
                  <a:lnTo>
                    <a:pt x="783" y="54"/>
                  </a:lnTo>
                  <a:lnTo>
                    <a:pt x="762" y="44"/>
                  </a:lnTo>
                  <a:lnTo>
                    <a:pt x="740" y="35"/>
                  </a:lnTo>
                  <a:lnTo>
                    <a:pt x="717" y="28"/>
                  </a:lnTo>
                  <a:lnTo>
                    <a:pt x="694" y="20"/>
                  </a:lnTo>
                  <a:lnTo>
                    <a:pt x="671" y="14"/>
                  </a:lnTo>
                  <a:lnTo>
                    <a:pt x="646" y="9"/>
                  </a:lnTo>
                  <a:lnTo>
                    <a:pt x="622" y="5"/>
                  </a:lnTo>
                  <a:lnTo>
                    <a:pt x="598" y="2"/>
                  </a:lnTo>
                  <a:lnTo>
                    <a:pt x="572" y="1"/>
                  </a:lnTo>
                  <a:lnTo>
                    <a:pt x="547" y="0"/>
                  </a:lnTo>
                </a:path>
              </a:pathLst>
            </a:custGeom>
            <a:solidFill>
              <a:schemeClr val="accent4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2" name="Полилиния: фигура 11"/>
            <p:cNvSpPr/>
            <p:nvPr/>
          </p:nvSpPr>
          <p:spPr>
            <a:xfrm>
              <a:off x="7716837" y="0"/>
              <a:ext cx="1428750" cy="950913"/>
            </a:xfrm>
            <a:custGeom>
              <a:avLst/>
              <a:gdLst/>
              <a:ahLst/>
              <a:cxnLst>
                <a:cxn ang="0">
                  <a:pos x="90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1" y="27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" y="81"/>
                </a:cxn>
                <a:cxn ang="0">
                  <a:pos x="3" y="108"/>
                </a:cxn>
                <a:cxn ang="0">
                  <a:pos x="7" y="136"/>
                </a:cxn>
                <a:cxn ang="0">
                  <a:pos x="12" y="164"/>
                </a:cxn>
                <a:cxn ang="0">
                  <a:pos x="18" y="189"/>
                </a:cxn>
                <a:cxn ang="0">
                  <a:pos x="25" y="216"/>
                </a:cxn>
                <a:cxn ang="0">
                  <a:pos x="34" y="241"/>
                </a:cxn>
                <a:cxn ang="0">
                  <a:pos x="43" y="265"/>
                </a:cxn>
                <a:cxn ang="0">
                  <a:pos x="54" y="290"/>
                </a:cxn>
                <a:cxn ang="0">
                  <a:pos x="66" y="314"/>
                </a:cxn>
                <a:cxn ang="0">
                  <a:pos x="80" y="336"/>
                </a:cxn>
                <a:cxn ang="0">
                  <a:pos x="94" y="358"/>
                </a:cxn>
                <a:cxn ang="0">
                  <a:pos x="109" y="380"/>
                </a:cxn>
                <a:cxn ang="0">
                  <a:pos x="125" y="400"/>
                </a:cxn>
                <a:cxn ang="0">
                  <a:pos x="143" y="420"/>
                </a:cxn>
                <a:cxn ang="0">
                  <a:pos x="160" y="440"/>
                </a:cxn>
                <a:cxn ang="0">
                  <a:pos x="180" y="458"/>
                </a:cxn>
                <a:cxn ang="0">
                  <a:pos x="199" y="476"/>
                </a:cxn>
                <a:cxn ang="0">
                  <a:pos x="220" y="491"/>
                </a:cxn>
                <a:cxn ang="0">
                  <a:pos x="242" y="507"/>
                </a:cxn>
                <a:cxn ang="0">
                  <a:pos x="264" y="521"/>
                </a:cxn>
                <a:cxn ang="0">
                  <a:pos x="286" y="534"/>
                </a:cxn>
                <a:cxn ang="0">
                  <a:pos x="311" y="546"/>
                </a:cxn>
                <a:cxn ang="0">
                  <a:pos x="335" y="557"/>
                </a:cxn>
                <a:cxn ang="0">
                  <a:pos x="359" y="566"/>
                </a:cxn>
                <a:cxn ang="0">
                  <a:pos x="385" y="575"/>
                </a:cxn>
                <a:cxn ang="0">
                  <a:pos x="410" y="583"/>
                </a:cxn>
                <a:cxn ang="0">
                  <a:pos x="437" y="588"/>
                </a:cxn>
                <a:cxn ang="0">
                  <a:pos x="464" y="594"/>
                </a:cxn>
                <a:cxn ang="0">
                  <a:pos x="491" y="597"/>
                </a:cxn>
                <a:cxn ang="0">
                  <a:pos x="520" y="599"/>
                </a:cxn>
                <a:cxn ang="0">
                  <a:pos x="547" y="599"/>
                </a:cxn>
                <a:cxn ang="0">
                  <a:pos x="547" y="599"/>
                </a:cxn>
                <a:cxn ang="0">
                  <a:pos x="573" y="599"/>
                </a:cxn>
                <a:cxn ang="0">
                  <a:pos x="597" y="597"/>
                </a:cxn>
                <a:cxn ang="0">
                  <a:pos x="621" y="595"/>
                </a:cxn>
                <a:cxn ang="0">
                  <a:pos x="646" y="591"/>
                </a:cxn>
                <a:cxn ang="0">
                  <a:pos x="670" y="586"/>
                </a:cxn>
                <a:cxn ang="0">
                  <a:pos x="693" y="581"/>
                </a:cxn>
                <a:cxn ang="0">
                  <a:pos x="715" y="573"/>
                </a:cxn>
                <a:cxn ang="0">
                  <a:pos x="739" y="565"/>
                </a:cxn>
                <a:cxn ang="0">
                  <a:pos x="761" y="556"/>
                </a:cxn>
                <a:cxn ang="0">
                  <a:pos x="782" y="547"/>
                </a:cxn>
                <a:cxn ang="0">
                  <a:pos x="803" y="536"/>
                </a:cxn>
                <a:cxn ang="0">
                  <a:pos x="824" y="525"/>
                </a:cxn>
                <a:cxn ang="0">
                  <a:pos x="844" y="513"/>
                </a:cxn>
                <a:cxn ang="0">
                  <a:pos x="864" y="500"/>
                </a:cxn>
                <a:cxn ang="0">
                  <a:pos x="882" y="486"/>
                </a:cxn>
                <a:cxn ang="0">
                  <a:pos x="900" y="471"/>
                </a:cxn>
                <a:cxn ang="0">
                  <a:pos x="900" y="0"/>
                </a:cxn>
              </a:cxnLst>
              <a:rect l="0" t="0" r="r" b="b"/>
              <a:pathLst>
                <a:path w="900" h="599">
                  <a:moveTo>
                    <a:pt x="90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2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81"/>
                  </a:lnTo>
                  <a:lnTo>
                    <a:pt x="3" y="108"/>
                  </a:lnTo>
                  <a:lnTo>
                    <a:pt x="7" y="136"/>
                  </a:lnTo>
                  <a:lnTo>
                    <a:pt x="12" y="164"/>
                  </a:lnTo>
                  <a:lnTo>
                    <a:pt x="18" y="189"/>
                  </a:lnTo>
                  <a:lnTo>
                    <a:pt x="25" y="216"/>
                  </a:lnTo>
                  <a:lnTo>
                    <a:pt x="34" y="241"/>
                  </a:lnTo>
                  <a:lnTo>
                    <a:pt x="43" y="265"/>
                  </a:lnTo>
                  <a:lnTo>
                    <a:pt x="54" y="290"/>
                  </a:lnTo>
                  <a:lnTo>
                    <a:pt x="66" y="314"/>
                  </a:lnTo>
                  <a:lnTo>
                    <a:pt x="80" y="336"/>
                  </a:lnTo>
                  <a:lnTo>
                    <a:pt x="94" y="358"/>
                  </a:lnTo>
                  <a:lnTo>
                    <a:pt x="109" y="380"/>
                  </a:lnTo>
                  <a:lnTo>
                    <a:pt x="125" y="400"/>
                  </a:lnTo>
                  <a:lnTo>
                    <a:pt x="143" y="420"/>
                  </a:lnTo>
                  <a:lnTo>
                    <a:pt x="160" y="440"/>
                  </a:lnTo>
                  <a:lnTo>
                    <a:pt x="180" y="458"/>
                  </a:lnTo>
                  <a:lnTo>
                    <a:pt x="199" y="476"/>
                  </a:lnTo>
                  <a:lnTo>
                    <a:pt x="220" y="491"/>
                  </a:lnTo>
                  <a:lnTo>
                    <a:pt x="242" y="507"/>
                  </a:lnTo>
                  <a:lnTo>
                    <a:pt x="264" y="521"/>
                  </a:lnTo>
                  <a:lnTo>
                    <a:pt x="286" y="534"/>
                  </a:lnTo>
                  <a:lnTo>
                    <a:pt x="311" y="546"/>
                  </a:lnTo>
                  <a:lnTo>
                    <a:pt x="335" y="557"/>
                  </a:lnTo>
                  <a:lnTo>
                    <a:pt x="359" y="566"/>
                  </a:lnTo>
                  <a:lnTo>
                    <a:pt x="385" y="575"/>
                  </a:lnTo>
                  <a:lnTo>
                    <a:pt x="410" y="583"/>
                  </a:lnTo>
                  <a:lnTo>
                    <a:pt x="437" y="588"/>
                  </a:lnTo>
                  <a:lnTo>
                    <a:pt x="464" y="594"/>
                  </a:lnTo>
                  <a:lnTo>
                    <a:pt x="491" y="597"/>
                  </a:lnTo>
                  <a:lnTo>
                    <a:pt x="520" y="599"/>
                  </a:lnTo>
                  <a:lnTo>
                    <a:pt x="547" y="599"/>
                  </a:lnTo>
                  <a:lnTo>
                    <a:pt x="547" y="599"/>
                  </a:lnTo>
                  <a:lnTo>
                    <a:pt x="573" y="599"/>
                  </a:lnTo>
                  <a:lnTo>
                    <a:pt x="597" y="597"/>
                  </a:lnTo>
                  <a:lnTo>
                    <a:pt x="621" y="595"/>
                  </a:lnTo>
                  <a:lnTo>
                    <a:pt x="646" y="591"/>
                  </a:lnTo>
                  <a:lnTo>
                    <a:pt x="670" y="586"/>
                  </a:lnTo>
                  <a:lnTo>
                    <a:pt x="693" y="581"/>
                  </a:lnTo>
                  <a:lnTo>
                    <a:pt x="715" y="573"/>
                  </a:lnTo>
                  <a:lnTo>
                    <a:pt x="739" y="565"/>
                  </a:lnTo>
                  <a:lnTo>
                    <a:pt x="761" y="556"/>
                  </a:lnTo>
                  <a:lnTo>
                    <a:pt x="782" y="547"/>
                  </a:lnTo>
                  <a:lnTo>
                    <a:pt x="803" y="536"/>
                  </a:lnTo>
                  <a:lnTo>
                    <a:pt x="824" y="525"/>
                  </a:lnTo>
                  <a:lnTo>
                    <a:pt x="844" y="513"/>
                  </a:lnTo>
                  <a:lnTo>
                    <a:pt x="864" y="500"/>
                  </a:lnTo>
                  <a:lnTo>
                    <a:pt x="882" y="486"/>
                  </a:lnTo>
                  <a:lnTo>
                    <a:pt x="900" y="471"/>
                  </a:lnTo>
                  <a:lnTo>
                    <a:pt x="900" y="0"/>
                  </a:lnTo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0"/>
            <a:ext cx="19045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190456" y="356848"/>
            <a:ext cx="95249" cy="7858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272" y="266700"/>
            <a:ext cx="10972685" cy="952500"/>
          </a:xfrm>
        </p:spPr>
        <p:txBody>
          <a:bodyPr>
            <a:noAutofit/>
          </a:bodyPr>
          <a:lstStyle>
            <a:lvl1pPr algn="l">
              <a:defRPr sz="4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4"/>
          </p:nvPr>
        </p:nvSpPr>
        <p:spPr>
          <a:xfrm>
            <a:off x="2857491" y="1785938"/>
            <a:ext cx="6381683" cy="3786202"/>
          </a:xfrm>
        </p:spPr>
        <p:txBody>
          <a:bodyPr/>
          <a:lstStyle>
            <a:lvl1pPr>
              <a:lnSpc>
                <a:spcPct val="150000"/>
              </a:lnSpc>
              <a:defRPr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>
              <a:defRPr>
                <a:solidFill>
                  <a:schemeClr val="bg2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bg2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bg2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bg2">
                    <a:lumMod val="40000"/>
                    <a:lumOff val="60000"/>
                  </a:schemeClr>
                </a:solidFill>
              </a:defRPr>
            </a:lvl5pPr>
          </a:lstStyle>
          <a:p>
            <a:pPr lvl="0">
              <a:defRPr lang="ko-KR" altLang="en-US"/>
            </a:pPr>
            <a:r>
              <a:rPr lang="ru-RU" altLang="en-US"/>
              <a:t>Введение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1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2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3</a:t>
            </a:r>
          </a:p>
          <a:p>
            <a:pPr lvl="0">
              <a:defRPr lang="ko-KR" altLang="en-US"/>
            </a:pPr>
            <a:r>
              <a:rPr lang="ru-RU" altLang="en-US"/>
              <a:t>Заключение</a:t>
            </a: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>
          <a:xfrm>
            <a:off x="609593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>
          <a:xfrm>
            <a:off x="4165556" y="6356350"/>
            <a:ext cx="3860759" cy="365125"/>
          </a:xfrm>
        </p:spPr>
        <p:txBody>
          <a:bodyPr/>
          <a:lstStyle>
            <a:lvl1pPr algn="ctr"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8737509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0620757" y="1181419"/>
            <a:ext cx="1573231" cy="5676581"/>
            <a:chOff x="7707312" y="1181419"/>
            <a:chExt cx="1438275" cy="5676581"/>
          </a:xfrm>
        </p:grpSpPr>
        <p:sp>
          <p:nvSpPr>
            <p:cNvPr id="8" name="Полилиния: фигура 7"/>
            <p:cNvSpPr/>
            <p:nvPr/>
          </p:nvSpPr>
          <p:spPr>
            <a:xfrm rot="10800000" flipH="1">
              <a:off x="7716837" y="4725670"/>
              <a:ext cx="1428750" cy="1736725"/>
            </a:xfrm>
            <a:custGeom>
              <a:avLst/>
              <a:gdLst/>
              <a:ahLst/>
              <a:cxnLst>
                <a:cxn ang="0">
                  <a:pos x="547" y="0"/>
                </a:cxn>
                <a:cxn ang="0">
                  <a:pos x="492" y="2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2"/>
                </a:cxn>
                <a:cxn ang="0">
                  <a:pos x="286" y="65"/>
                </a:cxn>
                <a:cxn ang="0">
                  <a:pos x="242" y="93"/>
                </a:cxn>
                <a:cxn ang="0">
                  <a:pos x="198" y="124"/>
                </a:cxn>
                <a:cxn ang="0">
                  <a:pos x="160" y="159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3" y="334"/>
                </a:cxn>
                <a:cxn ang="0">
                  <a:pos x="25" y="384"/>
                </a:cxn>
                <a:cxn ang="0">
                  <a:pos x="12" y="436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29"/>
                </a:cxn>
                <a:cxn ang="0">
                  <a:pos x="17" y="684"/>
                </a:cxn>
                <a:cxn ang="0">
                  <a:pos x="34" y="735"/>
                </a:cxn>
                <a:cxn ang="0">
                  <a:pos x="54" y="783"/>
                </a:cxn>
                <a:cxn ang="0">
                  <a:pos x="79" y="831"/>
                </a:cxn>
                <a:cxn ang="0">
                  <a:pos x="109" y="874"/>
                </a:cxn>
                <a:cxn ang="0">
                  <a:pos x="142" y="915"/>
                </a:cxn>
                <a:cxn ang="0">
                  <a:pos x="180" y="951"/>
                </a:cxn>
                <a:cxn ang="0">
                  <a:pos x="219" y="985"/>
                </a:cxn>
                <a:cxn ang="0">
                  <a:pos x="264" y="1014"/>
                </a:cxn>
                <a:cxn ang="0">
                  <a:pos x="310" y="1040"/>
                </a:cxn>
                <a:cxn ang="0">
                  <a:pos x="359" y="1061"/>
                </a:cxn>
                <a:cxn ang="0">
                  <a:pos x="410" y="1076"/>
                </a:cxn>
                <a:cxn ang="0">
                  <a:pos x="464" y="1087"/>
                </a:cxn>
                <a:cxn ang="0">
                  <a:pos x="519" y="1093"/>
                </a:cxn>
                <a:cxn ang="0">
                  <a:pos x="547" y="1094"/>
                </a:cxn>
                <a:cxn ang="0">
                  <a:pos x="597" y="1092"/>
                </a:cxn>
                <a:cxn ang="0">
                  <a:pos x="645" y="1085"/>
                </a:cxn>
                <a:cxn ang="0">
                  <a:pos x="693" y="1074"/>
                </a:cxn>
                <a:cxn ang="0">
                  <a:pos x="738" y="1060"/>
                </a:cxn>
                <a:cxn ang="0">
                  <a:pos x="782" y="1041"/>
                </a:cxn>
                <a:cxn ang="0">
                  <a:pos x="823" y="1019"/>
                </a:cxn>
                <a:cxn ang="0">
                  <a:pos x="863" y="993"/>
                </a:cxn>
                <a:cxn ang="0">
                  <a:pos x="900" y="965"/>
                </a:cxn>
                <a:cxn ang="0">
                  <a:pos x="900" y="128"/>
                </a:cxn>
                <a:cxn ang="0">
                  <a:pos x="863" y="101"/>
                </a:cxn>
                <a:cxn ang="0">
                  <a:pos x="823" y="74"/>
                </a:cxn>
                <a:cxn ang="0">
                  <a:pos x="782" y="52"/>
                </a:cxn>
                <a:cxn ang="0">
                  <a:pos x="738" y="34"/>
                </a:cxn>
                <a:cxn ang="0">
                  <a:pos x="693" y="19"/>
                </a:cxn>
                <a:cxn ang="0">
                  <a:pos x="645" y="9"/>
                </a:cxn>
                <a:cxn ang="0">
                  <a:pos x="597" y="2"/>
                </a:cxn>
                <a:cxn ang="0">
                  <a:pos x="547" y="0"/>
                </a:cxn>
              </a:cxnLst>
              <a:rect l="0" t="0" r="r" b="b"/>
              <a:pathLst>
                <a:path w="900" h="1094">
                  <a:moveTo>
                    <a:pt x="547" y="0"/>
                  </a:moveTo>
                  <a:lnTo>
                    <a:pt x="547" y="0"/>
                  </a:lnTo>
                  <a:lnTo>
                    <a:pt x="519" y="0"/>
                  </a:lnTo>
                  <a:lnTo>
                    <a:pt x="492" y="2"/>
                  </a:lnTo>
                  <a:lnTo>
                    <a:pt x="464" y="6"/>
                  </a:lnTo>
                  <a:lnTo>
                    <a:pt x="436" y="11"/>
                  </a:lnTo>
                  <a:lnTo>
                    <a:pt x="410" y="17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2"/>
                  </a:lnTo>
                  <a:lnTo>
                    <a:pt x="310" y="53"/>
                  </a:lnTo>
                  <a:lnTo>
                    <a:pt x="286" y="65"/>
                  </a:lnTo>
                  <a:lnTo>
                    <a:pt x="264" y="79"/>
                  </a:lnTo>
                  <a:lnTo>
                    <a:pt x="242" y="93"/>
                  </a:lnTo>
                  <a:lnTo>
                    <a:pt x="219" y="109"/>
                  </a:lnTo>
                  <a:lnTo>
                    <a:pt x="198" y="124"/>
                  </a:lnTo>
                  <a:lnTo>
                    <a:pt x="180" y="142"/>
                  </a:lnTo>
                  <a:lnTo>
                    <a:pt x="160" y="159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19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4" y="310"/>
                  </a:lnTo>
                  <a:lnTo>
                    <a:pt x="43" y="334"/>
                  </a:lnTo>
                  <a:lnTo>
                    <a:pt x="34" y="359"/>
                  </a:lnTo>
                  <a:lnTo>
                    <a:pt x="25" y="384"/>
                  </a:lnTo>
                  <a:lnTo>
                    <a:pt x="17" y="409"/>
                  </a:lnTo>
                  <a:lnTo>
                    <a:pt x="12" y="436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29"/>
                  </a:lnTo>
                  <a:lnTo>
                    <a:pt x="12" y="657"/>
                  </a:lnTo>
                  <a:lnTo>
                    <a:pt x="17" y="684"/>
                  </a:lnTo>
                  <a:lnTo>
                    <a:pt x="25" y="709"/>
                  </a:lnTo>
                  <a:lnTo>
                    <a:pt x="34" y="735"/>
                  </a:lnTo>
                  <a:lnTo>
                    <a:pt x="43" y="760"/>
                  </a:lnTo>
                  <a:lnTo>
                    <a:pt x="54" y="783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4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1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0"/>
                  </a:lnTo>
                  <a:lnTo>
                    <a:pt x="264" y="1014"/>
                  </a:lnTo>
                  <a:lnTo>
                    <a:pt x="286" y="1028"/>
                  </a:lnTo>
                  <a:lnTo>
                    <a:pt x="310" y="1040"/>
                  </a:lnTo>
                  <a:lnTo>
                    <a:pt x="334" y="1051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6"/>
                  </a:lnTo>
                  <a:lnTo>
                    <a:pt x="436" y="1083"/>
                  </a:lnTo>
                  <a:lnTo>
                    <a:pt x="464" y="1087"/>
                  </a:lnTo>
                  <a:lnTo>
                    <a:pt x="492" y="1091"/>
                  </a:lnTo>
                  <a:lnTo>
                    <a:pt x="519" y="1093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3"/>
                  </a:lnTo>
                  <a:lnTo>
                    <a:pt x="597" y="1092"/>
                  </a:lnTo>
                  <a:lnTo>
                    <a:pt x="621" y="1088"/>
                  </a:lnTo>
                  <a:lnTo>
                    <a:pt x="645" y="1085"/>
                  </a:lnTo>
                  <a:lnTo>
                    <a:pt x="670" y="1080"/>
                  </a:lnTo>
                  <a:lnTo>
                    <a:pt x="693" y="1074"/>
                  </a:lnTo>
                  <a:lnTo>
                    <a:pt x="716" y="1067"/>
                  </a:lnTo>
                  <a:lnTo>
                    <a:pt x="738" y="1060"/>
                  </a:lnTo>
                  <a:lnTo>
                    <a:pt x="760" y="1051"/>
                  </a:lnTo>
                  <a:lnTo>
                    <a:pt x="782" y="1041"/>
                  </a:lnTo>
                  <a:lnTo>
                    <a:pt x="803" y="1030"/>
                  </a:lnTo>
                  <a:lnTo>
                    <a:pt x="823" y="1019"/>
                  </a:lnTo>
                  <a:lnTo>
                    <a:pt x="843" y="1007"/>
                  </a:lnTo>
                  <a:lnTo>
                    <a:pt x="863" y="993"/>
                  </a:lnTo>
                  <a:lnTo>
                    <a:pt x="882" y="979"/>
                  </a:lnTo>
                  <a:lnTo>
                    <a:pt x="900" y="965"/>
                  </a:lnTo>
                  <a:lnTo>
                    <a:pt x="900" y="128"/>
                  </a:lnTo>
                  <a:lnTo>
                    <a:pt x="900" y="128"/>
                  </a:lnTo>
                  <a:lnTo>
                    <a:pt x="882" y="114"/>
                  </a:lnTo>
                  <a:lnTo>
                    <a:pt x="863" y="101"/>
                  </a:lnTo>
                  <a:lnTo>
                    <a:pt x="843" y="88"/>
                  </a:lnTo>
                  <a:lnTo>
                    <a:pt x="823" y="74"/>
                  </a:lnTo>
                  <a:lnTo>
                    <a:pt x="803" y="63"/>
                  </a:lnTo>
                  <a:lnTo>
                    <a:pt x="782" y="52"/>
                  </a:lnTo>
                  <a:lnTo>
                    <a:pt x="760" y="43"/>
                  </a:lnTo>
                  <a:lnTo>
                    <a:pt x="738" y="34"/>
                  </a:lnTo>
                  <a:lnTo>
                    <a:pt x="716" y="27"/>
                  </a:lnTo>
                  <a:lnTo>
                    <a:pt x="693" y="19"/>
                  </a:lnTo>
                  <a:lnTo>
                    <a:pt x="670" y="13"/>
                  </a:lnTo>
                  <a:lnTo>
                    <a:pt x="645" y="9"/>
                  </a:lnTo>
                  <a:lnTo>
                    <a:pt x="621" y="5"/>
                  </a:lnTo>
                  <a:lnTo>
                    <a:pt x="597" y="2"/>
                  </a:lnTo>
                  <a:lnTo>
                    <a:pt x="572" y="0"/>
                  </a:lnTo>
                  <a:lnTo>
                    <a:pt x="547" y="0"/>
                  </a:lnTo>
                </a:path>
              </a:pathLst>
            </a:cu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9" name="Полилиния: фигура 8"/>
            <p:cNvSpPr/>
            <p:nvPr/>
          </p:nvSpPr>
          <p:spPr>
            <a:xfrm rot="10800000" flipH="1">
              <a:off x="7840681" y="3546000"/>
              <a:ext cx="1301413" cy="1735200"/>
            </a:xfrm>
            <a:custGeom>
              <a:avLst/>
              <a:gdLst/>
              <a:ahLst/>
              <a:cxnLst>
                <a:cxn ang="0">
                  <a:pos x="546" y="0"/>
                </a:cxn>
                <a:cxn ang="0">
                  <a:pos x="491" y="4"/>
                </a:cxn>
                <a:cxn ang="0">
                  <a:pos x="435" y="11"/>
                </a:cxn>
                <a:cxn ang="0">
                  <a:pos x="383" y="26"/>
                </a:cxn>
                <a:cxn ang="0">
                  <a:pos x="334" y="43"/>
                </a:cxn>
                <a:cxn ang="0">
                  <a:pos x="285" y="67"/>
                </a:cxn>
                <a:cxn ang="0">
                  <a:pos x="241" y="94"/>
                </a:cxn>
                <a:cxn ang="0">
                  <a:pos x="198" y="125"/>
                </a:cxn>
                <a:cxn ang="0">
                  <a:pos x="159" y="161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5" y="287"/>
                </a:cxn>
                <a:cxn ang="0">
                  <a:pos x="42" y="334"/>
                </a:cxn>
                <a:cxn ang="0">
                  <a:pos x="24" y="385"/>
                </a:cxn>
                <a:cxn ang="0">
                  <a:pos x="11" y="437"/>
                </a:cxn>
                <a:cxn ang="0">
                  <a:pos x="2" y="491"/>
                </a:cxn>
                <a:cxn ang="0">
                  <a:pos x="0" y="548"/>
                </a:cxn>
                <a:cxn ang="0">
                  <a:pos x="0" y="575"/>
                </a:cxn>
                <a:cxn ang="0">
                  <a:pos x="5" y="631"/>
                </a:cxn>
                <a:cxn ang="0">
                  <a:pos x="16" y="684"/>
                </a:cxn>
                <a:cxn ang="0">
                  <a:pos x="33" y="736"/>
                </a:cxn>
                <a:cxn ang="0">
                  <a:pos x="53" y="784"/>
                </a:cxn>
                <a:cxn ang="0">
                  <a:pos x="78" y="831"/>
                </a:cxn>
                <a:cxn ang="0">
                  <a:pos x="108" y="875"/>
                </a:cxn>
                <a:cxn ang="0">
                  <a:pos x="141" y="915"/>
                </a:cxn>
                <a:cxn ang="0">
                  <a:pos x="179" y="952"/>
                </a:cxn>
                <a:cxn ang="0">
                  <a:pos x="219" y="986"/>
                </a:cxn>
                <a:cxn ang="0">
                  <a:pos x="263" y="1016"/>
                </a:cxn>
                <a:cxn ang="0">
                  <a:pos x="309" y="1041"/>
                </a:cxn>
                <a:cxn ang="0">
                  <a:pos x="358" y="1061"/>
                </a:cxn>
                <a:cxn ang="0">
                  <a:pos x="409" y="1077"/>
                </a:cxn>
                <a:cxn ang="0">
                  <a:pos x="463" y="1089"/>
                </a:cxn>
                <a:cxn ang="0">
                  <a:pos x="518" y="1094"/>
                </a:cxn>
                <a:cxn ang="0">
                  <a:pos x="546" y="1094"/>
                </a:cxn>
                <a:cxn ang="0">
                  <a:pos x="597" y="1092"/>
                </a:cxn>
                <a:cxn ang="0">
                  <a:pos x="647" y="1085"/>
                </a:cxn>
                <a:cxn ang="0">
                  <a:pos x="694" y="1074"/>
                </a:cxn>
                <a:cxn ang="0">
                  <a:pos x="741" y="1059"/>
                </a:cxn>
                <a:cxn ang="0">
                  <a:pos x="785" y="1040"/>
                </a:cxn>
                <a:cxn ang="0">
                  <a:pos x="827" y="1018"/>
                </a:cxn>
                <a:cxn ang="0">
                  <a:pos x="867" y="991"/>
                </a:cxn>
                <a:cxn ang="0">
                  <a:pos x="903" y="961"/>
                </a:cxn>
                <a:cxn ang="0">
                  <a:pos x="903" y="134"/>
                </a:cxn>
                <a:cxn ang="0">
                  <a:pos x="867" y="104"/>
                </a:cxn>
                <a:cxn ang="0">
                  <a:pos x="827" y="78"/>
                </a:cxn>
                <a:cxn ang="0">
                  <a:pos x="785" y="56"/>
                </a:cxn>
                <a:cxn ang="0">
                  <a:pos x="741" y="36"/>
                </a:cxn>
                <a:cxn ang="0">
                  <a:pos x="694" y="21"/>
                </a:cxn>
                <a:cxn ang="0">
                  <a:pos x="647" y="10"/>
                </a:cxn>
                <a:cxn ang="0">
                  <a:pos x="597" y="2"/>
                </a:cxn>
                <a:cxn ang="0">
                  <a:pos x="546" y="0"/>
                </a:cxn>
              </a:cxnLst>
              <a:rect l="0" t="0" r="r" b="b"/>
              <a:pathLst>
                <a:path w="903" h="1094">
                  <a:moveTo>
                    <a:pt x="546" y="0"/>
                  </a:moveTo>
                  <a:lnTo>
                    <a:pt x="546" y="0"/>
                  </a:lnTo>
                  <a:lnTo>
                    <a:pt x="518" y="1"/>
                  </a:lnTo>
                  <a:lnTo>
                    <a:pt x="491" y="4"/>
                  </a:lnTo>
                  <a:lnTo>
                    <a:pt x="463" y="7"/>
                  </a:lnTo>
                  <a:lnTo>
                    <a:pt x="435" y="11"/>
                  </a:lnTo>
                  <a:lnTo>
                    <a:pt x="409" y="18"/>
                  </a:lnTo>
                  <a:lnTo>
                    <a:pt x="383" y="26"/>
                  </a:lnTo>
                  <a:lnTo>
                    <a:pt x="358" y="33"/>
                  </a:lnTo>
                  <a:lnTo>
                    <a:pt x="334" y="43"/>
                  </a:lnTo>
                  <a:lnTo>
                    <a:pt x="309" y="54"/>
                  </a:lnTo>
                  <a:lnTo>
                    <a:pt x="285" y="67"/>
                  </a:lnTo>
                  <a:lnTo>
                    <a:pt x="263" y="80"/>
                  </a:lnTo>
                  <a:lnTo>
                    <a:pt x="241" y="94"/>
                  </a:lnTo>
                  <a:lnTo>
                    <a:pt x="219" y="110"/>
                  </a:lnTo>
                  <a:lnTo>
                    <a:pt x="198" y="125"/>
                  </a:lnTo>
                  <a:lnTo>
                    <a:pt x="179" y="143"/>
                  </a:lnTo>
                  <a:lnTo>
                    <a:pt x="159" y="161"/>
                  </a:lnTo>
                  <a:lnTo>
                    <a:pt x="141" y="179"/>
                  </a:lnTo>
                  <a:lnTo>
                    <a:pt x="124" y="199"/>
                  </a:lnTo>
                  <a:lnTo>
                    <a:pt x="108" y="220"/>
                  </a:lnTo>
                  <a:lnTo>
                    <a:pt x="93" y="241"/>
                  </a:lnTo>
                  <a:lnTo>
                    <a:pt x="78" y="263"/>
                  </a:lnTo>
                  <a:lnTo>
                    <a:pt x="65" y="287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3" y="360"/>
                  </a:lnTo>
                  <a:lnTo>
                    <a:pt x="24" y="385"/>
                  </a:lnTo>
                  <a:lnTo>
                    <a:pt x="16" y="411"/>
                  </a:lnTo>
                  <a:lnTo>
                    <a:pt x="11" y="437"/>
                  </a:lnTo>
                  <a:lnTo>
                    <a:pt x="5" y="465"/>
                  </a:lnTo>
                  <a:lnTo>
                    <a:pt x="2" y="491"/>
                  </a:lnTo>
                  <a:lnTo>
                    <a:pt x="0" y="519"/>
                  </a:lnTo>
                  <a:lnTo>
                    <a:pt x="0" y="548"/>
                  </a:lnTo>
                  <a:lnTo>
                    <a:pt x="0" y="548"/>
                  </a:lnTo>
                  <a:lnTo>
                    <a:pt x="0" y="575"/>
                  </a:lnTo>
                  <a:lnTo>
                    <a:pt x="2" y="603"/>
                  </a:lnTo>
                  <a:lnTo>
                    <a:pt x="5" y="631"/>
                  </a:lnTo>
                  <a:lnTo>
                    <a:pt x="11" y="658"/>
                  </a:lnTo>
                  <a:lnTo>
                    <a:pt x="16" y="684"/>
                  </a:lnTo>
                  <a:lnTo>
                    <a:pt x="24" y="710"/>
                  </a:lnTo>
                  <a:lnTo>
                    <a:pt x="33" y="736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5" y="809"/>
                  </a:lnTo>
                  <a:lnTo>
                    <a:pt x="78" y="831"/>
                  </a:lnTo>
                  <a:lnTo>
                    <a:pt x="93" y="853"/>
                  </a:lnTo>
                  <a:lnTo>
                    <a:pt x="108" y="875"/>
                  </a:lnTo>
                  <a:lnTo>
                    <a:pt x="124" y="895"/>
                  </a:lnTo>
                  <a:lnTo>
                    <a:pt x="141" y="915"/>
                  </a:lnTo>
                  <a:lnTo>
                    <a:pt x="159" y="935"/>
                  </a:lnTo>
                  <a:lnTo>
                    <a:pt x="179" y="952"/>
                  </a:lnTo>
                  <a:lnTo>
                    <a:pt x="198" y="969"/>
                  </a:lnTo>
                  <a:lnTo>
                    <a:pt x="219" y="986"/>
                  </a:lnTo>
                  <a:lnTo>
                    <a:pt x="241" y="1001"/>
                  </a:lnTo>
                  <a:lnTo>
                    <a:pt x="263" y="1016"/>
                  </a:lnTo>
                  <a:lnTo>
                    <a:pt x="285" y="1029"/>
                  </a:lnTo>
                  <a:lnTo>
                    <a:pt x="309" y="1041"/>
                  </a:lnTo>
                  <a:lnTo>
                    <a:pt x="334" y="1052"/>
                  </a:lnTo>
                  <a:lnTo>
                    <a:pt x="358" y="1061"/>
                  </a:lnTo>
                  <a:lnTo>
                    <a:pt x="383" y="1070"/>
                  </a:lnTo>
                  <a:lnTo>
                    <a:pt x="409" y="1077"/>
                  </a:lnTo>
                  <a:lnTo>
                    <a:pt x="435" y="1083"/>
                  </a:lnTo>
                  <a:lnTo>
                    <a:pt x="463" y="1089"/>
                  </a:lnTo>
                  <a:lnTo>
                    <a:pt x="491" y="1092"/>
                  </a:lnTo>
                  <a:lnTo>
                    <a:pt x="518" y="1094"/>
                  </a:lnTo>
                  <a:lnTo>
                    <a:pt x="546" y="1094"/>
                  </a:lnTo>
                  <a:lnTo>
                    <a:pt x="546" y="1094"/>
                  </a:lnTo>
                  <a:lnTo>
                    <a:pt x="571" y="1094"/>
                  </a:lnTo>
                  <a:lnTo>
                    <a:pt x="597" y="1092"/>
                  </a:lnTo>
                  <a:lnTo>
                    <a:pt x="621" y="1090"/>
                  </a:lnTo>
                  <a:lnTo>
                    <a:pt x="647" y="1085"/>
                  </a:lnTo>
                  <a:lnTo>
                    <a:pt x="670" y="1081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1" y="1059"/>
                  </a:lnTo>
                  <a:lnTo>
                    <a:pt x="763" y="1050"/>
                  </a:lnTo>
                  <a:lnTo>
                    <a:pt x="785" y="1040"/>
                  </a:lnTo>
                  <a:lnTo>
                    <a:pt x="806" y="1029"/>
                  </a:lnTo>
                  <a:lnTo>
                    <a:pt x="827" y="1018"/>
                  </a:lnTo>
                  <a:lnTo>
                    <a:pt x="847" y="1004"/>
                  </a:lnTo>
                  <a:lnTo>
                    <a:pt x="867" y="991"/>
                  </a:lnTo>
                  <a:lnTo>
                    <a:pt x="886" y="977"/>
                  </a:lnTo>
                  <a:lnTo>
                    <a:pt x="903" y="961"/>
                  </a:lnTo>
                  <a:lnTo>
                    <a:pt x="903" y="134"/>
                  </a:lnTo>
                  <a:lnTo>
                    <a:pt x="903" y="134"/>
                  </a:lnTo>
                  <a:lnTo>
                    <a:pt x="886" y="119"/>
                  </a:lnTo>
                  <a:lnTo>
                    <a:pt x="867" y="104"/>
                  </a:lnTo>
                  <a:lnTo>
                    <a:pt x="847" y="91"/>
                  </a:lnTo>
                  <a:lnTo>
                    <a:pt x="827" y="78"/>
                  </a:lnTo>
                  <a:lnTo>
                    <a:pt x="806" y="67"/>
                  </a:lnTo>
                  <a:lnTo>
                    <a:pt x="785" y="56"/>
                  </a:lnTo>
                  <a:lnTo>
                    <a:pt x="763" y="46"/>
                  </a:lnTo>
                  <a:lnTo>
                    <a:pt x="741" y="36"/>
                  </a:lnTo>
                  <a:lnTo>
                    <a:pt x="717" y="28"/>
                  </a:lnTo>
                  <a:lnTo>
                    <a:pt x="694" y="21"/>
                  </a:lnTo>
                  <a:lnTo>
                    <a:pt x="670" y="15"/>
                  </a:lnTo>
                  <a:lnTo>
                    <a:pt x="647" y="10"/>
                  </a:lnTo>
                  <a:lnTo>
                    <a:pt x="621" y="6"/>
                  </a:lnTo>
                  <a:lnTo>
                    <a:pt x="597" y="2"/>
                  </a:lnTo>
                  <a:lnTo>
                    <a:pt x="571" y="1"/>
                  </a:lnTo>
                  <a:lnTo>
                    <a:pt x="546" y="0"/>
                  </a:lnTo>
                </a:path>
              </a:pathLst>
            </a:custGeom>
            <a:solidFill>
              <a:schemeClr val="accent4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" name="Полилиния: фигура 9"/>
            <p:cNvSpPr/>
            <p:nvPr/>
          </p:nvSpPr>
          <p:spPr>
            <a:xfrm rot="10800000" flipH="1">
              <a:off x="7707312" y="2362836"/>
              <a:ext cx="1435100" cy="1736725"/>
            </a:xfrm>
            <a:custGeom>
              <a:avLst/>
              <a:gdLst/>
              <a:ahLst/>
              <a:cxnLst>
                <a:cxn ang="0">
                  <a:pos x="548" y="0"/>
                </a:cxn>
                <a:cxn ang="0">
                  <a:pos x="491" y="3"/>
                </a:cxn>
                <a:cxn ang="0">
                  <a:pos x="437" y="11"/>
                </a:cxn>
                <a:cxn ang="0">
                  <a:pos x="385" y="24"/>
                </a:cxn>
                <a:cxn ang="0">
                  <a:pos x="336" y="43"/>
                </a:cxn>
                <a:cxn ang="0">
                  <a:pos x="287" y="66"/>
                </a:cxn>
                <a:cxn ang="0">
                  <a:pos x="243" y="94"/>
                </a:cxn>
                <a:cxn ang="0">
                  <a:pos x="199" y="125"/>
                </a:cxn>
                <a:cxn ang="0">
                  <a:pos x="161" y="160"/>
                </a:cxn>
                <a:cxn ang="0">
                  <a:pos x="125" y="199"/>
                </a:cxn>
                <a:cxn ang="0">
                  <a:pos x="94" y="241"/>
                </a:cxn>
                <a:cxn ang="0">
                  <a:pos x="67" y="286"/>
                </a:cxn>
                <a:cxn ang="0">
                  <a:pos x="44" y="334"/>
                </a:cxn>
                <a:cxn ang="0">
                  <a:pos x="26" y="385"/>
                </a:cxn>
                <a:cxn ang="0">
                  <a:pos x="13" y="437"/>
                </a:cxn>
                <a:cxn ang="0">
                  <a:pos x="4" y="491"/>
                </a:cxn>
                <a:cxn ang="0">
                  <a:pos x="0" y="547"/>
                </a:cxn>
                <a:cxn ang="0">
                  <a:pos x="2" y="575"/>
                </a:cxn>
                <a:cxn ang="0">
                  <a:pos x="7" y="630"/>
                </a:cxn>
                <a:cxn ang="0">
                  <a:pos x="18" y="683"/>
                </a:cxn>
                <a:cxn ang="0">
                  <a:pos x="35" y="735"/>
                </a:cxn>
                <a:cxn ang="0">
                  <a:pos x="55" y="784"/>
                </a:cxn>
                <a:cxn ang="0">
                  <a:pos x="80" y="830"/>
                </a:cxn>
                <a:cxn ang="0">
                  <a:pos x="110" y="875"/>
                </a:cxn>
                <a:cxn ang="0">
                  <a:pos x="143" y="914"/>
                </a:cxn>
                <a:cxn ang="0">
                  <a:pos x="181" y="952"/>
                </a:cxn>
                <a:cxn ang="0">
                  <a:pos x="221" y="985"/>
                </a:cxn>
                <a:cxn ang="0">
                  <a:pos x="265" y="1015"/>
                </a:cxn>
                <a:cxn ang="0">
                  <a:pos x="311" y="1039"/>
                </a:cxn>
                <a:cxn ang="0">
                  <a:pos x="360" y="1060"/>
                </a:cxn>
                <a:cxn ang="0">
                  <a:pos x="411" y="1077"/>
                </a:cxn>
                <a:cxn ang="0">
                  <a:pos x="465" y="1087"/>
                </a:cxn>
                <a:cxn ang="0">
                  <a:pos x="520" y="1094"/>
                </a:cxn>
                <a:cxn ang="0">
                  <a:pos x="548" y="1094"/>
                </a:cxn>
                <a:cxn ang="0">
                  <a:pos x="599" y="1091"/>
                </a:cxn>
                <a:cxn ang="0">
                  <a:pos x="647" y="1085"/>
                </a:cxn>
                <a:cxn ang="0">
                  <a:pos x="695" y="1074"/>
                </a:cxn>
                <a:cxn ang="0">
                  <a:pos x="741" y="1058"/>
                </a:cxn>
                <a:cxn ang="0">
                  <a:pos x="786" y="1039"/>
                </a:cxn>
                <a:cxn ang="0">
                  <a:pos x="828" y="1017"/>
                </a:cxn>
                <a:cxn ang="0">
                  <a:pos x="868" y="991"/>
                </a:cxn>
                <a:cxn ang="0">
                  <a:pos x="904" y="962"/>
                </a:cxn>
                <a:cxn ang="0">
                  <a:pos x="904" y="131"/>
                </a:cxn>
                <a:cxn ang="0">
                  <a:pos x="868" y="103"/>
                </a:cxn>
                <a:cxn ang="0">
                  <a:pos x="828" y="76"/>
                </a:cxn>
                <a:cxn ang="0">
                  <a:pos x="786" y="54"/>
                </a:cxn>
                <a:cxn ang="0">
                  <a:pos x="741" y="35"/>
                </a:cxn>
                <a:cxn ang="0">
                  <a:pos x="695" y="20"/>
                </a:cxn>
                <a:cxn ang="0">
                  <a:pos x="647" y="9"/>
                </a:cxn>
                <a:cxn ang="0">
                  <a:pos x="599" y="2"/>
                </a:cxn>
                <a:cxn ang="0">
                  <a:pos x="548" y="0"/>
                </a:cxn>
              </a:cxnLst>
              <a:rect l="0" t="0" r="r" b="b"/>
              <a:pathLst>
                <a:path w="904" h="1094">
                  <a:moveTo>
                    <a:pt x="548" y="0"/>
                  </a:moveTo>
                  <a:lnTo>
                    <a:pt x="548" y="0"/>
                  </a:lnTo>
                  <a:lnTo>
                    <a:pt x="520" y="1"/>
                  </a:lnTo>
                  <a:lnTo>
                    <a:pt x="491" y="3"/>
                  </a:lnTo>
                  <a:lnTo>
                    <a:pt x="465" y="6"/>
                  </a:lnTo>
                  <a:lnTo>
                    <a:pt x="437" y="11"/>
                  </a:lnTo>
                  <a:lnTo>
                    <a:pt x="411" y="17"/>
                  </a:lnTo>
                  <a:lnTo>
                    <a:pt x="385" y="24"/>
                  </a:lnTo>
                  <a:lnTo>
                    <a:pt x="360" y="33"/>
                  </a:lnTo>
                  <a:lnTo>
                    <a:pt x="336" y="43"/>
                  </a:lnTo>
                  <a:lnTo>
                    <a:pt x="311" y="54"/>
                  </a:lnTo>
                  <a:lnTo>
                    <a:pt x="287" y="66"/>
                  </a:lnTo>
                  <a:lnTo>
                    <a:pt x="265" y="79"/>
                  </a:lnTo>
                  <a:lnTo>
                    <a:pt x="243" y="94"/>
                  </a:lnTo>
                  <a:lnTo>
                    <a:pt x="221" y="108"/>
                  </a:lnTo>
                  <a:lnTo>
                    <a:pt x="199" y="125"/>
                  </a:lnTo>
                  <a:lnTo>
                    <a:pt x="181" y="142"/>
                  </a:lnTo>
                  <a:lnTo>
                    <a:pt x="161" y="160"/>
                  </a:lnTo>
                  <a:lnTo>
                    <a:pt x="143" y="179"/>
                  </a:lnTo>
                  <a:lnTo>
                    <a:pt x="125" y="199"/>
                  </a:lnTo>
                  <a:lnTo>
                    <a:pt x="110" y="220"/>
                  </a:lnTo>
                  <a:lnTo>
                    <a:pt x="94" y="241"/>
                  </a:lnTo>
                  <a:lnTo>
                    <a:pt x="80" y="263"/>
                  </a:lnTo>
                  <a:lnTo>
                    <a:pt x="67" y="286"/>
                  </a:lnTo>
                  <a:lnTo>
                    <a:pt x="55" y="309"/>
                  </a:lnTo>
                  <a:lnTo>
                    <a:pt x="44" y="334"/>
                  </a:lnTo>
                  <a:lnTo>
                    <a:pt x="35" y="359"/>
                  </a:lnTo>
                  <a:lnTo>
                    <a:pt x="26" y="385"/>
                  </a:lnTo>
                  <a:lnTo>
                    <a:pt x="18" y="410"/>
                  </a:lnTo>
                  <a:lnTo>
                    <a:pt x="13" y="437"/>
                  </a:lnTo>
                  <a:lnTo>
                    <a:pt x="7" y="463"/>
                  </a:lnTo>
                  <a:lnTo>
                    <a:pt x="4" y="491"/>
                  </a:lnTo>
                  <a:lnTo>
                    <a:pt x="2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2" y="575"/>
                  </a:lnTo>
                  <a:lnTo>
                    <a:pt x="4" y="603"/>
                  </a:lnTo>
                  <a:lnTo>
                    <a:pt x="7" y="630"/>
                  </a:lnTo>
                  <a:lnTo>
                    <a:pt x="13" y="657"/>
                  </a:lnTo>
                  <a:lnTo>
                    <a:pt x="18" y="683"/>
                  </a:lnTo>
                  <a:lnTo>
                    <a:pt x="26" y="710"/>
                  </a:lnTo>
                  <a:lnTo>
                    <a:pt x="35" y="735"/>
                  </a:lnTo>
                  <a:lnTo>
                    <a:pt x="44" y="760"/>
                  </a:lnTo>
                  <a:lnTo>
                    <a:pt x="55" y="784"/>
                  </a:lnTo>
                  <a:lnTo>
                    <a:pt x="67" y="807"/>
                  </a:lnTo>
                  <a:lnTo>
                    <a:pt x="80" y="830"/>
                  </a:lnTo>
                  <a:lnTo>
                    <a:pt x="94" y="853"/>
                  </a:lnTo>
                  <a:lnTo>
                    <a:pt x="110" y="875"/>
                  </a:lnTo>
                  <a:lnTo>
                    <a:pt x="125" y="895"/>
                  </a:lnTo>
                  <a:lnTo>
                    <a:pt x="143" y="914"/>
                  </a:lnTo>
                  <a:lnTo>
                    <a:pt x="161" y="933"/>
                  </a:lnTo>
                  <a:lnTo>
                    <a:pt x="181" y="952"/>
                  </a:lnTo>
                  <a:lnTo>
                    <a:pt x="199" y="969"/>
                  </a:lnTo>
                  <a:lnTo>
                    <a:pt x="221" y="985"/>
                  </a:lnTo>
                  <a:lnTo>
                    <a:pt x="243" y="1001"/>
                  </a:lnTo>
                  <a:lnTo>
                    <a:pt x="265" y="1015"/>
                  </a:lnTo>
                  <a:lnTo>
                    <a:pt x="287" y="1027"/>
                  </a:lnTo>
                  <a:lnTo>
                    <a:pt x="311" y="1039"/>
                  </a:lnTo>
                  <a:lnTo>
                    <a:pt x="336" y="1050"/>
                  </a:lnTo>
                  <a:lnTo>
                    <a:pt x="360" y="1060"/>
                  </a:lnTo>
                  <a:lnTo>
                    <a:pt x="385" y="1069"/>
                  </a:lnTo>
                  <a:lnTo>
                    <a:pt x="411" y="1077"/>
                  </a:lnTo>
                  <a:lnTo>
                    <a:pt x="437" y="1083"/>
                  </a:lnTo>
                  <a:lnTo>
                    <a:pt x="465" y="1087"/>
                  </a:lnTo>
                  <a:lnTo>
                    <a:pt x="491" y="1091"/>
                  </a:lnTo>
                  <a:lnTo>
                    <a:pt x="520" y="1094"/>
                  </a:lnTo>
                  <a:lnTo>
                    <a:pt x="548" y="1094"/>
                  </a:lnTo>
                  <a:lnTo>
                    <a:pt x="548" y="1094"/>
                  </a:lnTo>
                  <a:lnTo>
                    <a:pt x="573" y="1094"/>
                  </a:lnTo>
                  <a:lnTo>
                    <a:pt x="599" y="1091"/>
                  </a:lnTo>
                  <a:lnTo>
                    <a:pt x="623" y="1089"/>
                  </a:lnTo>
                  <a:lnTo>
                    <a:pt x="647" y="1085"/>
                  </a:lnTo>
                  <a:lnTo>
                    <a:pt x="672" y="1079"/>
                  </a:lnTo>
                  <a:lnTo>
                    <a:pt x="695" y="1074"/>
                  </a:lnTo>
                  <a:lnTo>
                    <a:pt x="718" y="1067"/>
                  </a:lnTo>
                  <a:lnTo>
                    <a:pt x="741" y="1058"/>
                  </a:lnTo>
                  <a:lnTo>
                    <a:pt x="764" y="1049"/>
                  </a:lnTo>
                  <a:lnTo>
                    <a:pt x="786" y="1039"/>
                  </a:lnTo>
                  <a:lnTo>
                    <a:pt x="807" y="1028"/>
                  </a:lnTo>
                  <a:lnTo>
                    <a:pt x="828" y="1017"/>
                  </a:lnTo>
                  <a:lnTo>
                    <a:pt x="848" y="1004"/>
                  </a:lnTo>
                  <a:lnTo>
                    <a:pt x="868" y="991"/>
                  </a:lnTo>
                  <a:lnTo>
                    <a:pt x="886" y="976"/>
                  </a:lnTo>
                  <a:lnTo>
                    <a:pt x="904" y="962"/>
                  </a:lnTo>
                  <a:lnTo>
                    <a:pt x="904" y="131"/>
                  </a:lnTo>
                  <a:lnTo>
                    <a:pt x="904" y="131"/>
                  </a:lnTo>
                  <a:lnTo>
                    <a:pt x="886" y="117"/>
                  </a:lnTo>
                  <a:lnTo>
                    <a:pt x="868" y="103"/>
                  </a:lnTo>
                  <a:lnTo>
                    <a:pt x="848" y="89"/>
                  </a:lnTo>
                  <a:lnTo>
                    <a:pt x="828" y="76"/>
                  </a:lnTo>
                  <a:lnTo>
                    <a:pt x="807" y="65"/>
                  </a:lnTo>
                  <a:lnTo>
                    <a:pt x="786" y="54"/>
                  </a:lnTo>
                  <a:lnTo>
                    <a:pt x="764" y="44"/>
                  </a:lnTo>
                  <a:lnTo>
                    <a:pt x="741" y="35"/>
                  </a:lnTo>
                  <a:lnTo>
                    <a:pt x="718" y="27"/>
                  </a:lnTo>
                  <a:lnTo>
                    <a:pt x="695" y="20"/>
                  </a:lnTo>
                  <a:lnTo>
                    <a:pt x="672" y="14"/>
                  </a:lnTo>
                  <a:lnTo>
                    <a:pt x="647" y="9"/>
                  </a:lnTo>
                  <a:lnTo>
                    <a:pt x="623" y="5"/>
                  </a:lnTo>
                  <a:lnTo>
                    <a:pt x="599" y="2"/>
                  </a:lnTo>
                  <a:lnTo>
                    <a:pt x="573" y="1"/>
                  </a:lnTo>
                  <a:lnTo>
                    <a:pt x="548" y="0"/>
                  </a:lnTo>
                </a:path>
              </a:pathLst>
            </a:custGeom>
            <a:solidFill>
              <a:schemeClr val="accent4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1" name="Полилиния: фигура 10"/>
            <p:cNvSpPr/>
            <p:nvPr/>
          </p:nvSpPr>
          <p:spPr>
            <a:xfrm rot="10800000" flipH="1">
              <a:off x="7707312" y="1181419"/>
              <a:ext cx="1433513" cy="1736725"/>
            </a:xfrm>
            <a:custGeom>
              <a:avLst/>
              <a:gdLst/>
              <a:ahLst/>
              <a:cxnLst>
                <a:cxn ang="0">
                  <a:pos x="547" y="0"/>
                </a:cxn>
                <a:cxn ang="0">
                  <a:pos x="490" y="3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3"/>
                </a:cxn>
                <a:cxn ang="0">
                  <a:pos x="286" y="66"/>
                </a:cxn>
                <a:cxn ang="0">
                  <a:pos x="242" y="94"/>
                </a:cxn>
                <a:cxn ang="0">
                  <a:pos x="198" y="125"/>
                </a:cxn>
                <a:cxn ang="0">
                  <a:pos x="160" y="160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2" y="334"/>
                </a:cxn>
                <a:cxn ang="0">
                  <a:pos x="25" y="385"/>
                </a:cxn>
                <a:cxn ang="0">
                  <a:pos x="11" y="437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30"/>
                </a:cxn>
                <a:cxn ang="0">
                  <a:pos x="17" y="683"/>
                </a:cxn>
                <a:cxn ang="0">
                  <a:pos x="34" y="735"/>
                </a:cxn>
                <a:cxn ang="0">
                  <a:pos x="53" y="784"/>
                </a:cxn>
                <a:cxn ang="0">
                  <a:pos x="79" y="831"/>
                </a:cxn>
                <a:cxn ang="0">
                  <a:pos x="109" y="875"/>
                </a:cxn>
                <a:cxn ang="0">
                  <a:pos x="142" y="915"/>
                </a:cxn>
                <a:cxn ang="0">
                  <a:pos x="180" y="952"/>
                </a:cxn>
                <a:cxn ang="0">
                  <a:pos x="219" y="985"/>
                </a:cxn>
                <a:cxn ang="0">
                  <a:pos x="264" y="1015"/>
                </a:cxn>
                <a:cxn ang="0">
                  <a:pos x="310" y="1041"/>
                </a:cxn>
                <a:cxn ang="0">
                  <a:pos x="359" y="1061"/>
                </a:cxn>
                <a:cxn ang="0">
                  <a:pos x="410" y="1077"/>
                </a:cxn>
                <a:cxn ang="0">
                  <a:pos x="464" y="1088"/>
                </a:cxn>
                <a:cxn ang="0">
                  <a:pos x="519" y="1094"/>
                </a:cxn>
                <a:cxn ang="0">
                  <a:pos x="547" y="1094"/>
                </a:cxn>
                <a:cxn ang="0">
                  <a:pos x="598" y="1092"/>
                </a:cxn>
                <a:cxn ang="0">
                  <a:pos x="646" y="1085"/>
                </a:cxn>
                <a:cxn ang="0">
                  <a:pos x="694" y="1074"/>
                </a:cxn>
                <a:cxn ang="0">
                  <a:pos x="740" y="1059"/>
                </a:cxn>
                <a:cxn ang="0">
                  <a:pos x="783" y="1041"/>
                </a:cxn>
                <a:cxn ang="0">
                  <a:pos x="825" y="1017"/>
                </a:cxn>
                <a:cxn ang="0">
                  <a:pos x="865" y="992"/>
                </a:cxn>
                <a:cxn ang="0">
                  <a:pos x="903" y="962"/>
                </a:cxn>
                <a:cxn ang="0">
                  <a:pos x="903" y="132"/>
                </a:cxn>
                <a:cxn ang="0">
                  <a:pos x="865" y="103"/>
                </a:cxn>
                <a:cxn ang="0">
                  <a:pos x="825" y="76"/>
                </a:cxn>
                <a:cxn ang="0">
                  <a:pos x="783" y="54"/>
                </a:cxn>
                <a:cxn ang="0">
                  <a:pos x="740" y="35"/>
                </a:cxn>
                <a:cxn ang="0">
                  <a:pos x="694" y="20"/>
                </a:cxn>
                <a:cxn ang="0">
                  <a:pos x="646" y="9"/>
                </a:cxn>
                <a:cxn ang="0">
                  <a:pos x="598" y="2"/>
                </a:cxn>
                <a:cxn ang="0">
                  <a:pos x="547" y="0"/>
                </a:cxn>
              </a:cxnLst>
              <a:rect l="0" t="0" r="r" b="b"/>
              <a:pathLst>
                <a:path w="903" h="1094">
                  <a:moveTo>
                    <a:pt x="547" y="0"/>
                  </a:moveTo>
                  <a:lnTo>
                    <a:pt x="547" y="0"/>
                  </a:lnTo>
                  <a:lnTo>
                    <a:pt x="519" y="1"/>
                  </a:lnTo>
                  <a:lnTo>
                    <a:pt x="490" y="3"/>
                  </a:lnTo>
                  <a:lnTo>
                    <a:pt x="464" y="7"/>
                  </a:lnTo>
                  <a:lnTo>
                    <a:pt x="436" y="11"/>
                  </a:lnTo>
                  <a:lnTo>
                    <a:pt x="410" y="18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3"/>
                  </a:lnTo>
                  <a:lnTo>
                    <a:pt x="310" y="54"/>
                  </a:lnTo>
                  <a:lnTo>
                    <a:pt x="286" y="66"/>
                  </a:lnTo>
                  <a:lnTo>
                    <a:pt x="264" y="80"/>
                  </a:lnTo>
                  <a:lnTo>
                    <a:pt x="242" y="94"/>
                  </a:lnTo>
                  <a:lnTo>
                    <a:pt x="219" y="109"/>
                  </a:lnTo>
                  <a:lnTo>
                    <a:pt x="198" y="125"/>
                  </a:lnTo>
                  <a:lnTo>
                    <a:pt x="180" y="143"/>
                  </a:lnTo>
                  <a:lnTo>
                    <a:pt x="160" y="160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20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4" y="359"/>
                  </a:lnTo>
                  <a:lnTo>
                    <a:pt x="25" y="385"/>
                  </a:lnTo>
                  <a:lnTo>
                    <a:pt x="17" y="410"/>
                  </a:lnTo>
                  <a:lnTo>
                    <a:pt x="11" y="437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30"/>
                  </a:lnTo>
                  <a:lnTo>
                    <a:pt x="11" y="658"/>
                  </a:lnTo>
                  <a:lnTo>
                    <a:pt x="17" y="683"/>
                  </a:lnTo>
                  <a:lnTo>
                    <a:pt x="25" y="710"/>
                  </a:lnTo>
                  <a:lnTo>
                    <a:pt x="34" y="735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5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2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1"/>
                  </a:lnTo>
                  <a:lnTo>
                    <a:pt x="264" y="1015"/>
                  </a:lnTo>
                  <a:lnTo>
                    <a:pt x="286" y="1028"/>
                  </a:lnTo>
                  <a:lnTo>
                    <a:pt x="310" y="1041"/>
                  </a:lnTo>
                  <a:lnTo>
                    <a:pt x="334" y="1052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7"/>
                  </a:lnTo>
                  <a:lnTo>
                    <a:pt x="436" y="1083"/>
                  </a:lnTo>
                  <a:lnTo>
                    <a:pt x="464" y="1088"/>
                  </a:lnTo>
                  <a:lnTo>
                    <a:pt x="490" y="1092"/>
                  </a:lnTo>
                  <a:lnTo>
                    <a:pt x="519" y="1094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4"/>
                  </a:lnTo>
                  <a:lnTo>
                    <a:pt x="598" y="1092"/>
                  </a:lnTo>
                  <a:lnTo>
                    <a:pt x="622" y="1089"/>
                  </a:lnTo>
                  <a:lnTo>
                    <a:pt x="646" y="1085"/>
                  </a:lnTo>
                  <a:lnTo>
                    <a:pt x="671" y="1080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0" y="1059"/>
                  </a:lnTo>
                  <a:lnTo>
                    <a:pt x="762" y="1051"/>
                  </a:lnTo>
                  <a:lnTo>
                    <a:pt x="783" y="1041"/>
                  </a:lnTo>
                  <a:lnTo>
                    <a:pt x="806" y="1030"/>
                  </a:lnTo>
                  <a:lnTo>
                    <a:pt x="825" y="1017"/>
                  </a:lnTo>
                  <a:lnTo>
                    <a:pt x="846" y="1005"/>
                  </a:lnTo>
                  <a:lnTo>
                    <a:pt x="865" y="992"/>
                  </a:lnTo>
                  <a:lnTo>
                    <a:pt x="884" y="978"/>
                  </a:lnTo>
                  <a:lnTo>
                    <a:pt x="903" y="962"/>
                  </a:lnTo>
                  <a:lnTo>
                    <a:pt x="903" y="132"/>
                  </a:lnTo>
                  <a:lnTo>
                    <a:pt x="903" y="132"/>
                  </a:lnTo>
                  <a:lnTo>
                    <a:pt x="884" y="117"/>
                  </a:lnTo>
                  <a:lnTo>
                    <a:pt x="865" y="103"/>
                  </a:lnTo>
                  <a:lnTo>
                    <a:pt x="846" y="90"/>
                  </a:lnTo>
                  <a:lnTo>
                    <a:pt x="825" y="76"/>
                  </a:lnTo>
                  <a:lnTo>
                    <a:pt x="806" y="65"/>
                  </a:lnTo>
                  <a:lnTo>
                    <a:pt x="783" y="54"/>
                  </a:lnTo>
                  <a:lnTo>
                    <a:pt x="762" y="44"/>
                  </a:lnTo>
                  <a:lnTo>
                    <a:pt x="740" y="35"/>
                  </a:lnTo>
                  <a:lnTo>
                    <a:pt x="717" y="28"/>
                  </a:lnTo>
                  <a:lnTo>
                    <a:pt x="694" y="20"/>
                  </a:lnTo>
                  <a:lnTo>
                    <a:pt x="671" y="14"/>
                  </a:lnTo>
                  <a:lnTo>
                    <a:pt x="646" y="9"/>
                  </a:lnTo>
                  <a:lnTo>
                    <a:pt x="622" y="5"/>
                  </a:lnTo>
                  <a:lnTo>
                    <a:pt x="598" y="2"/>
                  </a:lnTo>
                  <a:lnTo>
                    <a:pt x="572" y="1"/>
                  </a:lnTo>
                  <a:lnTo>
                    <a:pt x="547" y="0"/>
                  </a:lnTo>
                </a:path>
              </a:pathLst>
            </a:custGeom>
            <a:solidFill>
              <a:schemeClr val="accent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2" name="Полилиния: фигура 11"/>
            <p:cNvSpPr/>
            <p:nvPr/>
          </p:nvSpPr>
          <p:spPr>
            <a:xfrm rot="10800000" flipH="1">
              <a:off x="7716837" y="5907087"/>
              <a:ext cx="1428750" cy="950913"/>
            </a:xfrm>
            <a:custGeom>
              <a:avLst/>
              <a:gdLst/>
              <a:ahLst/>
              <a:cxnLst>
                <a:cxn ang="0">
                  <a:pos x="90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1" y="27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" y="81"/>
                </a:cxn>
                <a:cxn ang="0">
                  <a:pos x="3" y="108"/>
                </a:cxn>
                <a:cxn ang="0">
                  <a:pos x="7" y="136"/>
                </a:cxn>
                <a:cxn ang="0">
                  <a:pos x="12" y="164"/>
                </a:cxn>
                <a:cxn ang="0">
                  <a:pos x="18" y="189"/>
                </a:cxn>
                <a:cxn ang="0">
                  <a:pos x="25" y="216"/>
                </a:cxn>
                <a:cxn ang="0">
                  <a:pos x="34" y="241"/>
                </a:cxn>
                <a:cxn ang="0">
                  <a:pos x="43" y="265"/>
                </a:cxn>
                <a:cxn ang="0">
                  <a:pos x="54" y="290"/>
                </a:cxn>
                <a:cxn ang="0">
                  <a:pos x="66" y="314"/>
                </a:cxn>
                <a:cxn ang="0">
                  <a:pos x="80" y="336"/>
                </a:cxn>
                <a:cxn ang="0">
                  <a:pos x="94" y="358"/>
                </a:cxn>
                <a:cxn ang="0">
                  <a:pos x="109" y="380"/>
                </a:cxn>
                <a:cxn ang="0">
                  <a:pos x="125" y="400"/>
                </a:cxn>
                <a:cxn ang="0">
                  <a:pos x="143" y="420"/>
                </a:cxn>
                <a:cxn ang="0">
                  <a:pos x="160" y="440"/>
                </a:cxn>
                <a:cxn ang="0">
                  <a:pos x="180" y="458"/>
                </a:cxn>
                <a:cxn ang="0">
                  <a:pos x="199" y="476"/>
                </a:cxn>
                <a:cxn ang="0">
                  <a:pos x="220" y="491"/>
                </a:cxn>
                <a:cxn ang="0">
                  <a:pos x="242" y="507"/>
                </a:cxn>
                <a:cxn ang="0">
                  <a:pos x="264" y="521"/>
                </a:cxn>
                <a:cxn ang="0">
                  <a:pos x="286" y="534"/>
                </a:cxn>
                <a:cxn ang="0">
                  <a:pos x="311" y="546"/>
                </a:cxn>
                <a:cxn ang="0">
                  <a:pos x="335" y="557"/>
                </a:cxn>
                <a:cxn ang="0">
                  <a:pos x="359" y="566"/>
                </a:cxn>
                <a:cxn ang="0">
                  <a:pos x="385" y="575"/>
                </a:cxn>
                <a:cxn ang="0">
                  <a:pos x="410" y="583"/>
                </a:cxn>
                <a:cxn ang="0">
                  <a:pos x="437" y="588"/>
                </a:cxn>
                <a:cxn ang="0">
                  <a:pos x="464" y="594"/>
                </a:cxn>
                <a:cxn ang="0">
                  <a:pos x="491" y="597"/>
                </a:cxn>
                <a:cxn ang="0">
                  <a:pos x="520" y="599"/>
                </a:cxn>
                <a:cxn ang="0">
                  <a:pos x="547" y="599"/>
                </a:cxn>
                <a:cxn ang="0">
                  <a:pos x="547" y="599"/>
                </a:cxn>
                <a:cxn ang="0">
                  <a:pos x="573" y="599"/>
                </a:cxn>
                <a:cxn ang="0">
                  <a:pos x="597" y="597"/>
                </a:cxn>
                <a:cxn ang="0">
                  <a:pos x="621" y="595"/>
                </a:cxn>
                <a:cxn ang="0">
                  <a:pos x="646" y="591"/>
                </a:cxn>
                <a:cxn ang="0">
                  <a:pos x="670" y="586"/>
                </a:cxn>
                <a:cxn ang="0">
                  <a:pos x="693" y="581"/>
                </a:cxn>
                <a:cxn ang="0">
                  <a:pos x="715" y="573"/>
                </a:cxn>
                <a:cxn ang="0">
                  <a:pos x="739" y="565"/>
                </a:cxn>
                <a:cxn ang="0">
                  <a:pos x="761" y="556"/>
                </a:cxn>
                <a:cxn ang="0">
                  <a:pos x="782" y="547"/>
                </a:cxn>
                <a:cxn ang="0">
                  <a:pos x="803" y="536"/>
                </a:cxn>
                <a:cxn ang="0">
                  <a:pos x="824" y="525"/>
                </a:cxn>
                <a:cxn ang="0">
                  <a:pos x="844" y="513"/>
                </a:cxn>
                <a:cxn ang="0">
                  <a:pos x="864" y="500"/>
                </a:cxn>
                <a:cxn ang="0">
                  <a:pos x="882" y="486"/>
                </a:cxn>
                <a:cxn ang="0">
                  <a:pos x="900" y="471"/>
                </a:cxn>
                <a:cxn ang="0">
                  <a:pos x="900" y="0"/>
                </a:cxn>
              </a:cxnLst>
              <a:rect l="0" t="0" r="r" b="b"/>
              <a:pathLst>
                <a:path w="900" h="599">
                  <a:moveTo>
                    <a:pt x="90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2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81"/>
                  </a:lnTo>
                  <a:lnTo>
                    <a:pt x="3" y="108"/>
                  </a:lnTo>
                  <a:lnTo>
                    <a:pt x="7" y="136"/>
                  </a:lnTo>
                  <a:lnTo>
                    <a:pt x="12" y="164"/>
                  </a:lnTo>
                  <a:lnTo>
                    <a:pt x="18" y="189"/>
                  </a:lnTo>
                  <a:lnTo>
                    <a:pt x="25" y="216"/>
                  </a:lnTo>
                  <a:lnTo>
                    <a:pt x="34" y="241"/>
                  </a:lnTo>
                  <a:lnTo>
                    <a:pt x="43" y="265"/>
                  </a:lnTo>
                  <a:lnTo>
                    <a:pt x="54" y="290"/>
                  </a:lnTo>
                  <a:lnTo>
                    <a:pt x="66" y="314"/>
                  </a:lnTo>
                  <a:lnTo>
                    <a:pt x="80" y="336"/>
                  </a:lnTo>
                  <a:lnTo>
                    <a:pt x="94" y="358"/>
                  </a:lnTo>
                  <a:lnTo>
                    <a:pt x="109" y="380"/>
                  </a:lnTo>
                  <a:lnTo>
                    <a:pt x="125" y="400"/>
                  </a:lnTo>
                  <a:lnTo>
                    <a:pt x="143" y="420"/>
                  </a:lnTo>
                  <a:lnTo>
                    <a:pt x="160" y="440"/>
                  </a:lnTo>
                  <a:lnTo>
                    <a:pt x="180" y="458"/>
                  </a:lnTo>
                  <a:lnTo>
                    <a:pt x="199" y="476"/>
                  </a:lnTo>
                  <a:lnTo>
                    <a:pt x="220" y="491"/>
                  </a:lnTo>
                  <a:lnTo>
                    <a:pt x="242" y="507"/>
                  </a:lnTo>
                  <a:lnTo>
                    <a:pt x="264" y="521"/>
                  </a:lnTo>
                  <a:lnTo>
                    <a:pt x="286" y="534"/>
                  </a:lnTo>
                  <a:lnTo>
                    <a:pt x="311" y="546"/>
                  </a:lnTo>
                  <a:lnTo>
                    <a:pt x="335" y="557"/>
                  </a:lnTo>
                  <a:lnTo>
                    <a:pt x="359" y="566"/>
                  </a:lnTo>
                  <a:lnTo>
                    <a:pt x="385" y="575"/>
                  </a:lnTo>
                  <a:lnTo>
                    <a:pt x="410" y="583"/>
                  </a:lnTo>
                  <a:lnTo>
                    <a:pt x="437" y="588"/>
                  </a:lnTo>
                  <a:lnTo>
                    <a:pt x="464" y="594"/>
                  </a:lnTo>
                  <a:lnTo>
                    <a:pt x="491" y="597"/>
                  </a:lnTo>
                  <a:lnTo>
                    <a:pt x="520" y="599"/>
                  </a:lnTo>
                  <a:lnTo>
                    <a:pt x="547" y="599"/>
                  </a:lnTo>
                  <a:lnTo>
                    <a:pt x="547" y="599"/>
                  </a:lnTo>
                  <a:lnTo>
                    <a:pt x="573" y="599"/>
                  </a:lnTo>
                  <a:lnTo>
                    <a:pt x="597" y="597"/>
                  </a:lnTo>
                  <a:lnTo>
                    <a:pt x="621" y="595"/>
                  </a:lnTo>
                  <a:lnTo>
                    <a:pt x="646" y="591"/>
                  </a:lnTo>
                  <a:lnTo>
                    <a:pt x="670" y="586"/>
                  </a:lnTo>
                  <a:lnTo>
                    <a:pt x="693" y="581"/>
                  </a:lnTo>
                  <a:lnTo>
                    <a:pt x="715" y="573"/>
                  </a:lnTo>
                  <a:lnTo>
                    <a:pt x="739" y="565"/>
                  </a:lnTo>
                  <a:lnTo>
                    <a:pt x="761" y="556"/>
                  </a:lnTo>
                  <a:lnTo>
                    <a:pt x="782" y="547"/>
                  </a:lnTo>
                  <a:lnTo>
                    <a:pt x="803" y="536"/>
                  </a:lnTo>
                  <a:lnTo>
                    <a:pt x="824" y="525"/>
                  </a:lnTo>
                  <a:lnTo>
                    <a:pt x="844" y="513"/>
                  </a:lnTo>
                  <a:lnTo>
                    <a:pt x="864" y="500"/>
                  </a:lnTo>
                  <a:lnTo>
                    <a:pt x="882" y="486"/>
                  </a:lnTo>
                  <a:lnTo>
                    <a:pt x="900" y="471"/>
                  </a:lnTo>
                  <a:lnTo>
                    <a:pt x="900" y="0"/>
                  </a:lnTo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107" y="274638"/>
            <a:ext cx="2743171" cy="5851525"/>
          </a:xfrm>
        </p:spPr>
        <p:txBody>
          <a:bodyPr vert="eaVert"/>
          <a:lstStyle>
            <a:lvl1pPr>
              <a:defRPr sz="40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93" y="274638"/>
            <a:ext cx="8026315" cy="5851525"/>
          </a:xfrm>
        </p:spPr>
        <p:txBody>
          <a:bodyPr vert="eaVert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797512" y="6356350"/>
            <a:ext cx="2596847" cy="365125"/>
          </a:xfrm>
        </p:spPr>
        <p:txBody>
          <a:bodyPr/>
          <a:lstStyle>
            <a:lvl1pPr algn="ctr"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96003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923" y="274638"/>
            <a:ext cx="8691002" cy="939784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5" y="1428736"/>
            <a:ext cx="11201205" cy="4697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19045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Группа 53"/>
          <p:cNvGrpSpPr/>
          <p:nvPr/>
        </p:nvGrpSpPr>
        <p:grpSpPr>
          <a:xfrm flipH="1">
            <a:off x="-36577" y="-892801"/>
            <a:ext cx="7069627" cy="7757496"/>
            <a:chOff x="5124362" y="-892801"/>
            <a:chExt cx="7069627" cy="7757496"/>
          </a:xfrm>
        </p:grpSpPr>
        <p:grpSp>
          <p:nvGrpSpPr>
            <p:cNvPr id="39" name="Группа 38"/>
            <p:cNvGrpSpPr/>
            <p:nvPr userDrawn="1"/>
          </p:nvGrpSpPr>
          <p:grpSpPr>
            <a:xfrm>
              <a:off x="8882324" y="1428736"/>
              <a:ext cx="1824288" cy="5435959"/>
              <a:chOff x="6248271" y="1500174"/>
              <a:chExt cx="1781773" cy="5435959"/>
            </a:xfrm>
          </p:grpSpPr>
          <p:sp>
            <p:nvSpPr>
              <p:cNvPr id="40" name="Овал 39"/>
              <p:cNvSpPr/>
              <p:nvPr/>
            </p:nvSpPr>
            <p:spPr>
              <a:xfrm rot="10800000">
                <a:off x="6277478" y="5183567"/>
                <a:ext cx="1752566" cy="1752566"/>
              </a:xfrm>
              <a:prstGeom prst="ellipse">
                <a:avLst/>
              </a:prstGeom>
              <a:solidFill>
                <a:schemeClr val="bg1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1" name="Овал 40"/>
              <p:cNvSpPr/>
              <p:nvPr/>
            </p:nvSpPr>
            <p:spPr>
              <a:xfrm rot="10800000">
                <a:off x="6277478" y="3955770"/>
                <a:ext cx="1752566" cy="1752566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2" name="Овал 41"/>
              <p:cNvSpPr/>
              <p:nvPr/>
            </p:nvSpPr>
            <p:spPr>
              <a:xfrm rot="10800000">
                <a:off x="6248308" y="2727972"/>
                <a:ext cx="1752566" cy="1752566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3" name="Овал 42"/>
              <p:cNvSpPr/>
              <p:nvPr/>
            </p:nvSpPr>
            <p:spPr>
              <a:xfrm rot="10800000">
                <a:off x="6248271" y="1500174"/>
                <a:ext cx="1752566" cy="1752566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grpSp>
          <p:nvGrpSpPr>
            <p:cNvPr id="44" name="Группа 43"/>
            <p:cNvGrpSpPr/>
            <p:nvPr userDrawn="1"/>
          </p:nvGrpSpPr>
          <p:grpSpPr>
            <a:xfrm>
              <a:off x="10721394" y="0"/>
              <a:ext cx="1472594" cy="5676581"/>
              <a:chOff x="7707312" y="0"/>
              <a:chExt cx="1438275" cy="5676581"/>
            </a:xfrm>
          </p:grpSpPr>
          <p:sp>
            <p:nvSpPr>
              <p:cNvPr id="45" name="Полилиния: фигура 44"/>
              <p:cNvSpPr/>
              <p:nvPr/>
            </p:nvSpPr>
            <p:spPr>
              <a:xfrm>
                <a:off x="7716837" y="395605"/>
                <a:ext cx="1428750" cy="1736725"/>
              </a:xfrm>
              <a:custGeom>
                <a:avLst/>
                <a:gdLst/>
                <a:ahLst/>
                <a:cxnLst>
                  <a:cxn ang="0">
                    <a:pos x="547" y="0"/>
                  </a:cxn>
                  <a:cxn ang="0">
                    <a:pos x="492" y="2"/>
                  </a:cxn>
                  <a:cxn ang="0">
                    <a:pos x="436" y="11"/>
                  </a:cxn>
                  <a:cxn ang="0">
                    <a:pos x="384" y="25"/>
                  </a:cxn>
                  <a:cxn ang="0">
                    <a:pos x="334" y="42"/>
                  </a:cxn>
                  <a:cxn ang="0">
                    <a:pos x="286" y="65"/>
                  </a:cxn>
                  <a:cxn ang="0">
                    <a:pos x="242" y="93"/>
                  </a:cxn>
                  <a:cxn ang="0">
                    <a:pos x="198" y="124"/>
                  </a:cxn>
                  <a:cxn ang="0">
                    <a:pos x="160" y="159"/>
                  </a:cxn>
                  <a:cxn ang="0">
                    <a:pos x="124" y="199"/>
                  </a:cxn>
                  <a:cxn ang="0">
                    <a:pos x="93" y="241"/>
                  </a:cxn>
                  <a:cxn ang="0">
                    <a:pos x="66" y="286"/>
                  </a:cxn>
                  <a:cxn ang="0">
                    <a:pos x="43" y="334"/>
                  </a:cxn>
                  <a:cxn ang="0">
                    <a:pos x="25" y="384"/>
                  </a:cxn>
                  <a:cxn ang="0">
                    <a:pos x="12" y="436"/>
                  </a:cxn>
                  <a:cxn ang="0">
                    <a:pos x="3" y="491"/>
                  </a:cxn>
                  <a:cxn ang="0">
                    <a:pos x="0" y="547"/>
                  </a:cxn>
                  <a:cxn ang="0">
                    <a:pos x="0" y="575"/>
                  </a:cxn>
                  <a:cxn ang="0">
                    <a:pos x="6" y="629"/>
                  </a:cxn>
                  <a:cxn ang="0">
                    <a:pos x="17" y="684"/>
                  </a:cxn>
                  <a:cxn ang="0">
                    <a:pos x="34" y="735"/>
                  </a:cxn>
                  <a:cxn ang="0">
                    <a:pos x="54" y="783"/>
                  </a:cxn>
                  <a:cxn ang="0">
                    <a:pos x="79" y="831"/>
                  </a:cxn>
                  <a:cxn ang="0">
                    <a:pos x="109" y="874"/>
                  </a:cxn>
                  <a:cxn ang="0">
                    <a:pos x="142" y="915"/>
                  </a:cxn>
                  <a:cxn ang="0">
                    <a:pos x="180" y="951"/>
                  </a:cxn>
                  <a:cxn ang="0">
                    <a:pos x="219" y="985"/>
                  </a:cxn>
                  <a:cxn ang="0">
                    <a:pos x="264" y="1014"/>
                  </a:cxn>
                  <a:cxn ang="0">
                    <a:pos x="310" y="1040"/>
                  </a:cxn>
                  <a:cxn ang="0">
                    <a:pos x="359" y="1061"/>
                  </a:cxn>
                  <a:cxn ang="0">
                    <a:pos x="410" y="1076"/>
                  </a:cxn>
                  <a:cxn ang="0">
                    <a:pos x="464" y="1087"/>
                  </a:cxn>
                  <a:cxn ang="0">
                    <a:pos x="519" y="1093"/>
                  </a:cxn>
                  <a:cxn ang="0">
                    <a:pos x="547" y="1094"/>
                  </a:cxn>
                  <a:cxn ang="0">
                    <a:pos x="597" y="1092"/>
                  </a:cxn>
                  <a:cxn ang="0">
                    <a:pos x="645" y="1085"/>
                  </a:cxn>
                  <a:cxn ang="0">
                    <a:pos x="693" y="1074"/>
                  </a:cxn>
                  <a:cxn ang="0">
                    <a:pos x="738" y="1060"/>
                  </a:cxn>
                  <a:cxn ang="0">
                    <a:pos x="782" y="1041"/>
                  </a:cxn>
                  <a:cxn ang="0">
                    <a:pos x="823" y="1019"/>
                  </a:cxn>
                  <a:cxn ang="0">
                    <a:pos x="863" y="993"/>
                  </a:cxn>
                  <a:cxn ang="0">
                    <a:pos x="900" y="965"/>
                  </a:cxn>
                  <a:cxn ang="0">
                    <a:pos x="900" y="128"/>
                  </a:cxn>
                  <a:cxn ang="0">
                    <a:pos x="863" y="101"/>
                  </a:cxn>
                  <a:cxn ang="0">
                    <a:pos x="823" y="74"/>
                  </a:cxn>
                  <a:cxn ang="0">
                    <a:pos x="782" y="52"/>
                  </a:cxn>
                  <a:cxn ang="0">
                    <a:pos x="738" y="34"/>
                  </a:cxn>
                  <a:cxn ang="0">
                    <a:pos x="693" y="19"/>
                  </a:cxn>
                  <a:cxn ang="0">
                    <a:pos x="645" y="9"/>
                  </a:cxn>
                  <a:cxn ang="0">
                    <a:pos x="597" y="2"/>
                  </a:cxn>
                  <a:cxn ang="0">
                    <a:pos x="547" y="0"/>
                  </a:cxn>
                </a:cxnLst>
                <a:rect l="0" t="0" r="r" b="b"/>
                <a:pathLst>
                  <a:path w="900" h="1094">
                    <a:moveTo>
                      <a:pt x="547" y="0"/>
                    </a:moveTo>
                    <a:lnTo>
                      <a:pt x="547" y="0"/>
                    </a:lnTo>
                    <a:lnTo>
                      <a:pt x="519" y="0"/>
                    </a:lnTo>
                    <a:lnTo>
                      <a:pt x="492" y="2"/>
                    </a:lnTo>
                    <a:lnTo>
                      <a:pt x="464" y="6"/>
                    </a:lnTo>
                    <a:lnTo>
                      <a:pt x="436" y="11"/>
                    </a:lnTo>
                    <a:lnTo>
                      <a:pt x="410" y="17"/>
                    </a:lnTo>
                    <a:lnTo>
                      <a:pt x="384" y="25"/>
                    </a:lnTo>
                    <a:lnTo>
                      <a:pt x="359" y="33"/>
                    </a:lnTo>
                    <a:lnTo>
                      <a:pt x="334" y="42"/>
                    </a:lnTo>
                    <a:lnTo>
                      <a:pt x="310" y="53"/>
                    </a:lnTo>
                    <a:lnTo>
                      <a:pt x="286" y="65"/>
                    </a:lnTo>
                    <a:lnTo>
                      <a:pt x="264" y="79"/>
                    </a:lnTo>
                    <a:lnTo>
                      <a:pt x="242" y="93"/>
                    </a:lnTo>
                    <a:lnTo>
                      <a:pt x="219" y="109"/>
                    </a:lnTo>
                    <a:lnTo>
                      <a:pt x="198" y="124"/>
                    </a:lnTo>
                    <a:lnTo>
                      <a:pt x="180" y="142"/>
                    </a:lnTo>
                    <a:lnTo>
                      <a:pt x="160" y="159"/>
                    </a:lnTo>
                    <a:lnTo>
                      <a:pt x="142" y="179"/>
                    </a:lnTo>
                    <a:lnTo>
                      <a:pt x="124" y="199"/>
                    </a:lnTo>
                    <a:lnTo>
                      <a:pt x="109" y="219"/>
                    </a:lnTo>
                    <a:lnTo>
                      <a:pt x="93" y="241"/>
                    </a:lnTo>
                    <a:lnTo>
                      <a:pt x="79" y="263"/>
                    </a:lnTo>
                    <a:lnTo>
                      <a:pt x="66" y="286"/>
                    </a:lnTo>
                    <a:lnTo>
                      <a:pt x="54" y="310"/>
                    </a:lnTo>
                    <a:lnTo>
                      <a:pt x="43" y="334"/>
                    </a:lnTo>
                    <a:lnTo>
                      <a:pt x="34" y="359"/>
                    </a:lnTo>
                    <a:lnTo>
                      <a:pt x="25" y="384"/>
                    </a:lnTo>
                    <a:lnTo>
                      <a:pt x="17" y="409"/>
                    </a:lnTo>
                    <a:lnTo>
                      <a:pt x="12" y="436"/>
                    </a:lnTo>
                    <a:lnTo>
                      <a:pt x="6" y="464"/>
                    </a:lnTo>
                    <a:lnTo>
                      <a:pt x="3" y="491"/>
                    </a:lnTo>
                    <a:lnTo>
                      <a:pt x="0" y="519"/>
                    </a:lnTo>
                    <a:lnTo>
                      <a:pt x="0" y="547"/>
                    </a:lnTo>
                    <a:lnTo>
                      <a:pt x="0" y="547"/>
                    </a:lnTo>
                    <a:lnTo>
                      <a:pt x="0" y="575"/>
                    </a:lnTo>
                    <a:lnTo>
                      <a:pt x="3" y="603"/>
                    </a:lnTo>
                    <a:lnTo>
                      <a:pt x="6" y="629"/>
                    </a:lnTo>
                    <a:lnTo>
                      <a:pt x="12" y="657"/>
                    </a:lnTo>
                    <a:lnTo>
                      <a:pt x="17" y="684"/>
                    </a:lnTo>
                    <a:lnTo>
                      <a:pt x="25" y="709"/>
                    </a:lnTo>
                    <a:lnTo>
                      <a:pt x="34" y="735"/>
                    </a:lnTo>
                    <a:lnTo>
                      <a:pt x="43" y="760"/>
                    </a:lnTo>
                    <a:lnTo>
                      <a:pt x="54" y="783"/>
                    </a:lnTo>
                    <a:lnTo>
                      <a:pt x="66" y="808"/>
                    </a:lnTo>
                    <a:lnTo>
                      <a:pt x="79" y="831"/>
                    </a:lnTo>
                    <a:lnTo>
                      <a:pt x="93" y="853"/>
                    </a:lnTo>
                    <a:lnTo>
                      <a:pt x="109" y="874"/>
                    </a:lnTo>
                    <a:lnTo>
                      <a:pt x="124" y="895"/>
                    </a:lnTo>
                    <a:lnTo>
                      <a:pt x="142" y="915"/>
                    </a:lnTo>
                    <a:lnTo>
                      <a:pt x="160" y="934"/>
                    </a:lnTo>
                    <a:lnTo>
                      <a:pt x="180" y="951"/>
                    </a:lnTo>
                    <a:lnTo>
                      <a:pt x="198" y="969"/>
                    </a:lnTo>
                    <a:lnTo>
                      <a:pt x="219" y="985"/>
                    </a:lnTo>
                    <a:lnTo>
                      <a:pt x="242" y="1000"/>
                    </a:lnTo>
                    <a:lnTo>
                      <a:pt x="264" y="1014"/>
                    </a:lnTo>
                    <a:lnTo>
                      <a:pt x="286" y="1028"/>
                    </a:lnTo>
                    <a:lnTo>
                      <a:pt x="310" y="1040"/>
                    </a:lnTo>
                    <a:lnTo>
                      <a:pt x="334" y="1051"/>
                    </a:lnTo>
                    <a:lnTo>
                      <a:pt x="359" y="1061"/>
                    </a:lnTo>
                    <a:lnTo>
                      <a:pt x="384" y="1069"/>
                    </a:lnTo>
                    <a:lnTo>
                      <a:pt x="410" y="1076"/>
                    </a:lnTo>
                    <a:lnTo>
                      <a:pt x="436" y="1083"/>
                    </a:lnTo>
                    <a:lnTo>
                      <a:pt x="464" y="1087"/>
                    </a:lnTo>
                    <a:lnTo>
                      <a:pt x="492" y="1091"/>
                    </a:lnTo>
                    <a:lnTo>
                      <a:pt x="519" y="1093"/>
                    </a:lnTo>
                    <a:lnTo>
                      <a:pt x="547" y="1094"/>
                    </a:lnTo>
                    <a:lnTo>
                      <a:pt x="547" y="1094"/>
                    </a:lnTo>
                    <a:lnTo>
                      <a:pt x="572" y="1093"/>
                    </a:lnTo>
                    <a:lnTo>
                      <a:pt x="597" y="1092"/>
                    </a:lnTo>
                    <a:lnTo>
                      <a:pt x="621" y="1088"/>
                    </a:lnTo>
                    <a:lnTo>
                      <a:pt x="645" y="1085"/>
                    </a:lnTo>
                    <a:lnTo>
                      <a:pt x="670" y="1080"/>
                    </a:lnTo>
                    <a:lnTo>
                      <a:pt x="693" y="1074"/>
                    </a:lnTo>
                    <a:lnTo>
                      <a:pt x="716" y="1067"/>
                    </a:lnTo>
                    <a:lnTo>
                      <a:pt x="738" y="1060"/>
                    </a:lnTo>
                    <a:lnTo>
                      <a:pt x="760" y="1051"/>
                    </a:lnTo>
                    <a:lnTo>
                      <a:pt x="782" y="1041"/>
                    </a:lnTo>
                    <a:lnTo>
                      <a:pt x="803" y="1030"/>
                    </a:lnTo>
                    <a:lnTo>
                      <a:pt x="823" y="1019"/>
                    </a:lnTo>
                    <a:lnTo>
                      <a:pt x="843" y="1007"/>
                    </a:lnTo>
                    <a:lnTo>
                      <a:pt x="863" y="993"/>
                    </a:lnTo>
                    <a:lnTo>
                      <a:pt x="882" y="979"/>
                    </a:lnTo>
                    <a:lnTo>
                      <a:pt x="900" y="965"/>
                    </a:lnTo>
                    <a:lnTo>
                      <a:pt x="900" y="128"/>
                    </a:lnTo>
                    <a:lnTo>
                      <a:pt x="900" y="128"/>
                    </a:lnTo>
                    <a:lnTo>
                      <a:pt x="882" y="114"/>
                    </a:lnTo>
                    <a:lnTo>
                      <a:pt x="863" y="101"/>
                    </a:lnTo>
                    <a:lnTo>
                      <a:pt x="843" y="88"/>
                    </a:lnTo>
                    <a:lnTo>
                      <a:pt x="823" y="74"/>
                    </a:lnTo>
                    <a:lnTo>
                      <a:pt x="803" y="63"/>
                    </a:lnTo>
                    <a:lnTo>
                      <a:pt x="782" y="52"/>
                    </a:lnTo>
                    <a:lnTo>
                      <a:pt x="760" y="43"/>
                    </a:lnTo>
                    <a:lnTo>
                      <a:pt x="738" y="34"/>
                    </a:lnTo>
                    <a:lnTo>
                      <a:pt x="716" y="27"/>
                    </a:lnTo>
                    <a:lnTo>
                      <a:pt x="693" y="19"/>
                    </a:lnTo>
                    <a:lnTo>
                      <a:pt x="670" y="13"/>
                    </a:lnTo>
                    <a:lnTo>
                      <a:pt x="645" y="9"/>
                    </a:lnTo>
                    <a:lnTo>
                      <a:pt x="621" y="5"/>
                    </a:lnTo>
                    <a:lnTo>
                      <a:pt x="597" y="2"/>
                    </a:lnTo>
                    <a:lnTo>
                      <a:pt x="572" y="0"/>
                    </a:lnTo>
                    <a:lnTo>
                      <a:pt x="547" y="0"/>
                    </a:lnTo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6" name="Полилиния: фигура 45"/>
              <p:cNvSpPr/>
              <p:nvPr/>
            </p:nvSpPr>
            <p:spPr>
              <a:xfrm>
                <a:off x="7707312" y="1577022"/>
                <a:ext cx="1433513" cy="1736725"/>
              </a:xfrm>
              <a:custGeom>
                <a:avLst/>
                <a:gdLst/>
                <a:ahLst/>
                <a:cxnLst>
                  <a:cxn ang="0">
                    <a:pos x="546" y="0"/>
                  </a:cxn>
                  <a:cxn ang="0">
                    <a:pos x="491" y="4"/>
                  </a:cxn>
                  <a:cxn ang="0">
                    <a:pos x="435" y="11"/>
                  </a:cxn>
                  <a:cxn ang="0">
                    <a:pos x="383" y="26"/>
                  </a:cxn>
                  <a:cxn ang="0">
                    <a:pos x="334" y="43"/>
                  </a:cxn>
                  <a:cxn ang="0">
                    <a:pos x="285" y="67"/>
                  </a:cxn>
                  <a:cxn ang="0">
                    <a:pos x="241" y="94"/>
                  </a:cxn>
                  <a:cxn ang="0">
                    <a:pos x="198" y="125"/>
                  </a:cxn>
                  <a:cxn ang="0">
                    <a:pos x="159" y="161"/>
                  </a:cxn>
                  <a:cxn ang="0">
                    <a:pos x="124" y="199"/>
                  </a:cxn>
                  <a:cxn ang="0">
                    <a:pos x="93" y="241"/>
                  </a:cxn>
                  <a:cxn ang="0">
                    <a:pos x="65" y="287"/>
                  </a:cxn>
                  <a:cxn ang="0">
                    <a:pos x="42" y="334"/>
                  </a:cxn>
                  <a:cxn ang="0">
                    <a:pos x="24" y="385"/>
                  </a:cxn>
                  <a:cxn ang="0">
                    <a:pos x="11" y="437"/>
                  </a:cxn>
                  <a:cxn ang="0">
                    <a:pos x="2" y="491"/>
                  </a:cxn>
                  <a:cxn ang="0">
                    <a:pos x="0" y="548"/>
                  </a:cxn>
                  <a:cxn ang="0">
                    <a:pos x="0" y="575"/>
                  </a:cxn>
                  <a:cxn ang="0">
                    <a:pos x="5" y="631"/>
                  </a:cxn>
                  <a:cxn ang="0">
                    <a:pos x="16" y="684"/>
                  </a:cxn>
                  <a:cxn ang="0">
                    <a:pos x="33" y="736"/>
                  </a:cxn>
                  <a:cxn ang="0">
                    <a:pos x="53" y="784"/>
                  </a:cxn>
                  <a:cxn ang="0">
                    <a:pos x="78" y="831"/>
                  </a:cxn>
                  <a:cxn ang="0">
                    <a:pos x="108" y="875"/>
                  </a:cxn>
                  <a:cxn ang="0">
                    <a:pos x="141" y="915"/>
                  </a:cxn>
                  <a:cxn ang="0">
                    <a:pos x="179" y="952"/>
                  </a:cxn>
                  <a:cxn ang="0">
                    <a:pos x="219" y="986"/>
                  </a:cxn>
                  <a:cxn ang="0">
                    <a:pos x="263" y="1016"/>
                  </a:cxn>
                  <a:cxn ang="0">
                    <a:pos x="309" y="1041"/>
                  </a:cxn>
                  <a:cxn ang="0">
                    <a:pos x="358" y="1061"/>
                  </a:cxn>
                  <a:cxn ang="0">
                    <a:pos x="409" y="1077"/>
                  </a:cxn>
                  <a:cxn ang="0">
                    <a:pos x="463" y="1089"/>
                  </a:cxn>
                  <a:cxn ang="0">
                    <a:pos x="518" y="1094"/>
                  </a:cxn>
                  <a:cxn ang="0">
                    <a:pos x="546" y="1094"/>
                  </a:cxn>
                  <a:cxn ang="0">
                    <a:pos x="597" y="1092"/>
                  </a:cxn>
                  <a:cxn ang="0">
                    <a:pos x="647" y="1085"/>
                  </a:cxn>
                  <a:cxn ang="0">
                    <a:pos x="694" y="1074"/>
                  </a:cxn>
                  <a:cxn ang="0">
                    <a:pos x="741" y="1059"/>
                  </a:cxn>
                  <a:cxn ang="0">
                    <a:pos x="785" y="1040"/>
                  </a:cxn>
                  <a:cxn ang="0">
                    <a:pos x="827" y="1018"/>
                  </a:cxn>
                  <a:cxn ang="0">
                    <a:pos x="867" y="991"/>
                  </a:cxn>
                  <a:cxn ang="0">
                    <a:pos x="903" y="961"/>
                  </a:cxn>
                  <a:cxn ang="0">
                    <a:pos x="903" y="134"/>
                  </a:cxn>
                  <a:cxn ang="0">
                    <a:pos x="867" y="104"/>
                  </a:cxn>
                  <a:cxn ang="0">
                    <a:pos x="827" y="78"/>
                  </a:cxn>
                  <a:cxn ang="0">
                    <a:pos x="785" y="56"/>
                  </a:cxn>
                  <a:cxn ang="0">
                    <a:pos x="741" y="36"/>
                  </a:cxn>
                  <a:cxn ang="0">
                    <a:pos x="694" y="21"/>
                  </a:cxn>
                  <a:cxn ang="0">
                    <a:pos x="647" y="10"/>
                  </a:cxn>
                  <a:cxn ang="0">
                    <a:pos x="597" y="2"/>
                  </a:cxn>
                  <a:cxn ang="0">
                    <a:pos x="546" y="0"/>
                  </a:cxn>
                </a:cxnLst>
                <a:rect l="0" t="0" r="r" b="b"/>
                <a:pathLst>
                  <a:path w="903" h="1094">
                    <a:moveTo>
                      <a:pt x="546" y="0"/>
                    </a:moveTo>
                    <a:lnTo>
                      <a:pt x="546" y="0"/>
                    </a:lnTo>
                    <a:lnTo>
                      <a:pt x="518" y="1"/>
                    </a:lnTo>
                    <a:lnTo>
                      <a:pt x="491" y="4"/>
                    </a:lnTo>
                    <a:lnTo>
                      <a:pt x="463" y="7"/>
                    </a:lnTo>
                    <a:lnTo>
                      <a:pt x="435" y="11"/>
                    </a:lnTo>
                    <a:lnTo>
                      <a:pt x="409" y="18"/>
                    </a:lnTo>
                    <a:lnTo>
                      <a:pt x="383" y="26"/>
                    </a:lnTo>
                    <a:lnTo>
                      <a:pt x="358" y="33"/>
                    </a:lnTo>
                    <a:lnTo>
                      <a:pt x="334" y="43"/>
                    </a:lnTo>
                    <a:lnTo>
                      <a:pt x="309" y="54"/>
                    </a:lnTo>
                    <a:lnTo>
                      <a:pt x="285" y="67"/>
                    </a:lnTo>
                    <a:lnTo>
                      <a:pt x="263" y="80"/>
                    </a:lnTo>
                    <a:lnTo>
                      <a:pt x="241" y="94"/>
                    </a:lnTo>
                    <a:lnTo>
                      <a:pt x="219" y="110"/>
                    </a:lnTo>
                    <a:lnTo>
                      <a:pt x="198" y="125"/>
                    </a:lnTo>
                    <a:lnTo>
                      <a:pt x="179" y="143"/>
                    </a:lnTo>
                    <a:lnTo>
                      <a:pt x="159" y="161"/>
                    </a:lnTo>
                    <a:lnTo>
                      <a:pt x="141" y="179"/>
                    </a:lnTo>
                    <a:lnTo>
                      <a:pt x="124" y="199"/>
                    </a:lnTo>
                    <a:lnTo>
                      <a:pt x="108" y="220"/>
                    </a:lnTo>
                    <a:lnTo>
                      <a:pt x="93" y="241"/>
                    </a:lnTo>
                    <a:lnTo>
                      <a:pt x="78" y="263"/>
                    </a:lnTo>
                    <a:lnTo>
                      <a:pt x="65" y="287"/>
                    </a:lnTo>
                    <a:lnTo>
                      <a:pt x="53" y="310"/>
                    </a:lnTo>
                    <a:lnTo>
                      <a:pt x="42" y="334"/>
                    </a:lnTo>
                    <a:lnTo>
                      <a:pt x="33" y="360"/>
                    </a:lnTo>
                    <a:lnTo>
                      <a:pt x="24" y="385"/>
                    </a:lnTo>
                    <a:lnTo>
                      <a:pt x="16" y="411"/>
                    </a:lnTo>
                    <a:lnTo>
                      <a:pt x="11" y="437"/>
                    </a:lnTo>
                    <a:lnTo>
                      <a:pt x="5" y="465"/>
                    </a:lnTo>
                    <a:lnTo>
                      <a:pt x="2" y="491"/>
                    </a:lnTo>
                    <a:lnTo>
                      <a:pt x="0" y="519"/>
                    </a:lnTo>
                    <a:lnTo>
                      <a:pt x="0" y="548"/>
                    </a:lnTo>
                    <a:lnTo>
                      <a:pt x="0" y="548"/>
                    </a:lnTo>
                    <a:lnTo>
                      <a:pt x="0" y="575"/>
                    </a:lnTo>
                    <a:lnTo>
                      <a:pt x="2" y="603"/>
                    </a:lnTo>
                    <a:lnTo>
                      <a:pt x="5" y="631"/>
                    </a:lnTo>
                    <a:lnTo>
                      <a:pt x="11" y="658"/>
                    </a:lnTo>
                    <a:lnTo>
                      <a:pt x="16" y="684"/>
                    </a:lnTo>
                    <a:lnTo>
                      <a:pt x="24" y="710"/>
                    </a:lnTo>
                    <a:lnTo>
                      <a:pt x="33" y="736"/>
                    </a:lnTo>
                    <a:lnTo>
                      <a:pt x="42" y="760"/>
                    </a:lnTo>
                    <a:lnTo>
                      <a:pt x="53" y="784"/>
                    </a:lnTo>
                    <a:lnTo>
                      <a:pt x="65" y="809"/>
                    </a:lnTo>
                    <a:lnTo>
                      <a:pt x="78" y="831"/>
                    </a:lnTo>
                    <a:lnTo>
                      <a:pt x="93" y="853"/>
                    </a:lnTo>
                    <a:lnTo>
                      <a:pt x="108" y="875"/>
                    </a:lnTo>
                    <a:lnTo>
                      <a:pt x="124" y="895"/>
                    </a:lnTo>
                    <a:lnTo>
                      <a:pt x="141" y="915"/>
                    </a:lnTo>
                    <a:lnTo>
                      <a:pt x="159" y="935"/>
                    </a:lnTo>
                    <a:lnTo>
                      <a:pt x="179" y="952"/>
                    </a:lnTo>
                    <a:lnTo>
                      <a:pt x="198" y="969"/>
                    </a:lnTo>
                    <a:lnTo>
                      <a:pt x="219" y="986"/>
                    </a:lnTo>
                    <a:lnTo>
                      <a:pt x="241" y="1001"/>
                    </a:lnTo>
                    <a:lnTo>
                      <a:pt x="263" y="1016"/>
                    </a:lnTo>
                    <a:lnTo>
                      <a:pt x="285" y="1029"/>
                    </a:lnTo>
                    <a:lnTo>
                      <a:pt x="309" y="1041"/>
                    </a:lnTo>
                    <a:lnTo>
                      <a:pt x="334" y="1052"/>
                    </a:lnTo>
                    <a:lnTo>
                      <a:pt x="358" y="1061"/>
                    </a:lnTo>
                    <a:lnTo>
                      <a:pt x="383" y="1070"/>
                    </a:lnTo>
                    <a:lnTo>
                      <a:pt x="409" y="1077"/>
                    </a:lnTo>
                    <a:lnTo>
                      <a:pt x="435" y="1083"/>
                    </a:lnTo>
                    <a:lnTo>
                      <a:pt x="463" y="1089"/>
                    </a:lnTo>
                    <a:lnTo>
                      <a:pt x="491" y="1092"/>
                    </a:lnTo>
                    <a:lnTo>
                      <a:pt x="518" y="1094"/>
                    </a:lnTo>
                    <a:lnTo>
                      <a:pt x="546" y="1094"/>
                    </a:lnTo>
                    <a:lnTo>
                      <a:pt x="546" y="1094"/>
                    </a:lnTo>
                    <a:lnTo>
                      <a:pt x="571" y="1094"/>
                    </a:lnTo>
                    <a:lnTo>
                      <a:pt x="597" y="1092"/>
                    </a:lnTo>
                    <a:lnTo>
                      <a:pt x="621" y="1090"/>
                    </a:lnTo>
                    <a:lnTo>
                      <a:pt x="647" y="1085"/>
                    </a:lnTo>
                    <a:lnTo>
                      <a:pt x="670" y="1081"/>
                    </a:lnTo>
                    <a:lnTo>
                      <a:pt x="694" y="1074"/>
                    </a:lnTo>
                    <a:lnTo>
                      <a:pt x="717" y="1067"/>
                    </a:lnTo>
                    <a:lnTo>
                      <a:pt x="741" y="1059"/>
                    </a:lnTo>
                    <a:lnTo>
                      <a:pt x="763" y="1050"/>
                    </a:lnTo>
                    <a:lnTo>
                      <a:pt x="785" y="1040"/>
                    </a:lnTo>
                    <a:lnTo>
                      <a:pt x="806" y="1029"/>
                    </a:lnTo>
                    <a:lnTo>
                      <a:pt x="827" y="1018"/>
                    </a:lnTo>
                    <a:lnTo>
                      <a:pt x="847" y="1004"/>
                    </a:lnTo>
                    <a:lnTo>
                      <a:pt x="867" y="991"/>
                    </a:lnTo>
                    <a:lnTo>
                      <a:pt x="886" y="977"/>
                    </a:lnTo>
                    <a:lnTo>
                      <a:pt x="903" y="961"/>
                    </a:lnTo>
                    <a:lnTo>
                      <a:pt x="903" y="134"/>
                    </a:lnTo>
                    <a:lnTo>
                      <a:pt x="903" y="134"/>
                    </a:lnTo>
                    <a:lnTo>
                      <a:pt x="886" y="119"/>
                    </a:lnTo>
                    <a:lnTo>
                      <a:pt x="867" y="104"/>
                    </a:lnTo>
                    <a:lnTo>
                      <a:pt x="847" y="91"/>
                    </a:lnTo>
                    <a:lnTo>
                      <a:pt x="827" y="78"/>
                    </a:lnTo>
                    <a:lnTo>
                      <a:pt x="806" y="67"/>
                    </a:lnTo>
                    <a:lnTo>
                      <a:pt x="785" y="56"/>
                    </a:lnTo>
                    <a:lnTo>
                      <a:pt x="763" y="46"/>
                    </a:lnTo>
                    <a:lnTo>
                      <a:pt x="741" y="36"/>
                    </a:lnTo>
                    <a:lnTo>
                      <a:pt x="717" y="28"/>
                    </a:lnTo>
                    <a:lnTo>
                      <a:pt x="694" y="21"/>
                    </a:lnTo>
                    <a:lnTo>
                      <a:pt x="670" y="15"/>
                    </a:lnTo>
                    <a:lnTo>
                      <a:pt x="647" y="10"/>
                    </a:lnTo>
                    <a:lnTo>
                      <a:pt x="621" y="6"/>
                    </a:lnTo>
                    <a:lnTo>
                      <a:pt x="597" y="2"/>
                    </a:lnTo>
                    <a:lnTo>
                      <a:pt x="571" y="1"/>
                    </a:lnTo>
                    <a:lnTo>
                      <a:pt x="546" y="0"/>
                    </a:lnTo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7" name="Полилиния: фигура 46"/>
              <p:cNvSpPr/>
              <p:nvPr/>
            </p:nvSpPr>
            <p:spPr>
              <a:xfrm>
                <a:off x="7707312" y="2758439"/>
                <a:ext cx="1435100" cy="1736725"/>
              </a:xfrm>
              <a:custGeom>
                <a:avLst/>
                <a:gdLst/>
                <a:ahLst/>
                <a:cxnLst>
                  <a:cxn ang="0">
                    <a:pos x="548" y="0"/>
                  </a:cxn>
                  <a:cxn ang="0">
                    <a:pos x="491" y="3"/>
                  </a:cxn>
                  <a:cxn ang="0">
                    <a:pos x="437" y="11"/>
                  </a:cxn>
                  <a:cxn ang="0">
                    <a:pos x="385" y="24"/>
                  </a:cxn>
                  <a:cxn ang="0">
                    <a:pos x="336" y="43"/>
                  </a:cxn>
                  <a:cxn ang="0">
                    <a:pos x="287" y="66"/>
                  </a:cxn>
                  <a:cxn ang="0">
                    <a:pos x="243" y="94"/>
                  </a:cxn>
                  <a:cxn ang="0">
                    <a:pos x="199" y="125"/>
                  </a:cxn>
                  <a:cxn ang="0">
                    <a:pos x="161" y="160"/>
                  </a:cxn>
                  <a:cxn ang="0">
                    <a:pos x="125" y="199"/>
                  </a:cxn>
                  <a:cxn ang="0">
                    <a:pos x="94" y="241"/>
                  </a:cxn>
                  <a:cxn ang="0">
                    <a:pos x="67" y="286"/>
                  </a:cxn>
                  <a:cxn ang="0">
                    <a:pos x="44" y="334"/>
                  </a:cxn>
                  <a:cxn ang="0">
                    <a:pos x="26" y="385"/>
                  </a:cxn>
                  <a:cxn ang="0">
                    <a:pos x="13" y="437"/>
                  </a:cxn>
                  <a:cxn ang="0">
                    <a:pos x="4" y="491"/>
                  </a:cxn>
                  <a:cxn ang="0">
                    <a:pos x="0" y="547"/>
                  </a:cxn>
                  <a:cxn ang="0">
                    <a:pos x="2" y="575"/>
                  </a:cxn>
                  <a:cxn ang="0">
                    <a:pos x="7" y="630"/>
                  </a:cxn>
                  <a:cxn ang="0">
                    <a:pos x="18" y="683"/>
                  </a:cxn>
                  <a:cxn ang="0">
                    <a:pos x="35" y="735"/>
                  </a:cxn>
                  <a:cxn ang="0">
                    <a:pos x="55" y="784"/>
                  </a:cxn>
                  <a:cxn ang="0">
                    <a:pos x="80" y="830"/>
                  </a:cxn>
                  <a:cxn ang="0">
                    <a:pos x="110" y="875"/>
                  </a:cxn>
                  <a:cxn ang="0">
                    <a:pos x="143" y="914"/>
                  </a:cxn>
                  <a:cxn ang="0">
                    <a:pos x="181" y="952"/>
                  </a:cxn>
                  <a:cxn ang="0">
                    <a:pos x="221" y="985"/>
                  </a:cxn>
                  <a:cxn ang="0">
                    <a:pos x="265" y="1015"/>
                  </a:cxn>
                  <a:cxn ang="0">
                    <a:pos x="311" y="1039"/>
                  </a:cxn>
                  <a:cxn ang="0">
                    <a:pos x="360" y="1060"/>
                  </a:cxn>
                  <a:cxn ang="0">
                    <a:pos x="411" y="1077"/>
                  </a:cxn>
                  <a:cxn ang="0">
                    <a:pos x="465" y="1087"/>
                  </a:cxn>
                  <a:cxn ang="0">
                    <a:pos x="520" y="1094"/>
                  </a:cxn>
                  <a:cxn ang="0">
                    <a:pos x="548" y="1094"/>
                  </a:cxn>
                  <a:cxn ang="0">
                    <a:pos x="599" y="1091"/>
                  </a:cxn>
                  <a:cxn ang="0">
                    <a:pos x="647" y="1085"/>
                  </a:cxn>
                  <a:cxn ang="0">
                    <a:pos x="695" y="1074"/>
                  </a:cxn>
                  <a:cxn ang="0">
                    <a:pos x="741" y="1058"/>
                  </a:cxn>
                  <a:cxn ang="0">
                    <a:pos x="786" y="1039"/>
                  </a:cxn>
                  <a:cxn ang="0">
                    <a:pos x="828" y="1017"/>
                  </a:cxn>
                  <a:cxn ang="0">
                    <a:pos x="868" y="991"/>
                  </a:cxn>
                  <a:cxn ang="0">
                    <a:pos x="904" y="962"/>
                  </a:cxn>
                  <a:cxn ang="0">
                    <a:pos x="904" y="131"/>
                  </a:cxn>
                  <a:cxn ang="0">
                    <a:pos x="868" y="103"/>
                  </a:cxn>
                  <a:cxn ang="0">
                    <a:pos x="828" y="76"/>
                  </a:cxn>
                  <a:cxn ang="0">
                    <a:pos x="786" y="54"/>
                  </a:cxn>
                  <a:cxn ang="0">
                    <a:pos x="741" y="35"/>
                  </a:cxn>
                  <a:cxn ang="0">
                    <a:pos x="695" y="20"/>
                  </a:cxn>
                  <a:cxn ang="0">
                    <a:pos x="647" y="9"/>
                  </a:cxn>
                  <a:cxn ang="0">
                    <a:pos x="599" y="2"/>
                  </a:cxn>
                  <a:cxn ang="0">
                    <a:pos x="548" y="0"/>
                  </a:cxn>
                </a:cxnLst>
                <a:rect l="0" t="0" r="r" b="b"/>
                <a:pathLst>
                  <a:path w="904" h="1094">
                    <a:moveTo>
                      <a:pt x="548" y="0"/>
                    </a:moveTo>
                    <a:lnTo>
                      <a:pt x="548" y="0"/>
                    </a:lnTo>
                    <a:lnTo>
                      <a:pt x="520" y="1"/>
                    </a:lnTo>
                    <a:lnTo>
                      <a:pt x="491" y="3"/>
                    </a:lnTo>
                    <a:lnTo>
                      <a:pt x="465" y="6"/>
                    </a:lnTo>
                    <a:lnTo>
                      <a:pt x="437" y="11"/>
                    </a:lnTo>
                    <a:lnTo>
                      <a:pt x="411" y="17"/>
                    </a:lnTo>
                    <a:lnTo>
                      <a:pt x="385" y="24"/>
                    </a:lnTo>
                    <a:lnTo>
                      <a:pt x="360" y="33"/>
                    </a:lnTo>
                    <a:lnTo>
                      <a:pt x="336" y="43"/>
                    </a:lnTo>
                    <a:lnTo>
                      <a:pt x="311" y="54"/>
                    </a:lnTo>
                    <a:lnTo>
                      <a:pt x="287" y="66"/>
                    </a:lnTo>
                    <a:lnTo>
                      <a:pt x="265" y="79"/>
                    </a:lnTo>
                    <a:lnTo>
                      <a:pt x="243" y="94"/>
                    </a:lnTo>
                    <a:lnTo>
                      <a:pt x="221" y="108"/>
                    </a:lnTo>
                    <a:lnTo>
                      <a:pt x="199" y="125"/>
                    </a:lnTo>
                    <a:lnTo>
                      <a:pt x="181" y="142"/>
                    </a:lnTo>
                    <a:lnTo>
                      <a:pt x="161" y="160"/>
                    </a:lnTo>
                    <a:lnTo>
                      <a:pt x="143" y="179"/>
                    </a:lnTo>
                    <a:lnTo>
                      <a:pt x="125" y="199"/>
                    </a:lnTo>
                    <a:lnTo>
                      <a:pt x="110" y="220"/>
                    </a:lnTo>
                    <a:lnTo>
                      <a:pt x="94" y="241"/>
                    </a:lnTo>
                    <a:lnTo>
                      <a:pt x="80" y="263"/>
                    </a:lnTo>
                    <a:lnTo>
                      <a:pt x="67" y="286"/>
                    </a:lnTo>
                    <a:lnTo>
                      <a:pt x="55" y="309"/>
                    </a:lnTo>
                    <a:lnTo>
                      <a:pt x="44" y="334"/>
                    </a:lnTo>
                    <a:lnTo>
                      <a:pt x="35" y="359"/>
                    </a:lnTo>
                    <a:lnTo>
                      <a:pt x="26" y="385"/>
                    </a:lnTo>
                    <a:lnTo>
                      <a:pt x="18" y="410"/>
                    </a:lnTo>
                    <a:lnTo>
                      <a:pt x="13" y="437"/>
                    </a:lnTo>
                    <a:lnTo>
                      <a:pt x="7" y="463"/>
                    </a:lnTo>
                    <a:lnTo>
                      <a:pt x="4" y="491"/>
                    </a:lnTo>
                    <a:lnTo>
                      <a:pt x="2" y="519"/>
                    </a:lnTo>
                    <a:lnTo>
                      <a:pt x="0" y="547"/>
                    </a:lnTo>
                    <a:lnTo>
                      <a:pt x="0" y="547"/>
                    </a:lnTo>
                    <a:lnTo>
                      <a:pt x="2" y="575"/>
                    </a:lnTo>
                    <a:lnTo>
                      <a:pt x="4" y="603"/>
                    </a:lnTo>
                    <a:lnTo>
                      <a:pt x="7" y="630"/>
                    </a:lnTo>
                    <a:lnTo>
                      <a:pt x="13" y="657"/>
                    </a:lnTo>
                    <a:lnTo>
                      <a:pt x="18" y="683"/>
                    </a:lnTo>
                    <a:lnTo>
                      <a:pt x="26" y="710"/>
                    </a:lnTo>
                    <a:lnTo>
                      <a:pt x="35" y="735"/>
                    </a:lnTo>
                    <a:lnTo>
                      <a:pt x="44" y="760"/>
                    </a:lnTo>
                    <a:lnTo>
                      <a:pt x="55" y="784"/>
                    </a:lnTo>
                    <a:lnTo>
                      <a:pt x="67" y="807"/>
                    </a:lnTo>
                    <a:lnTo>
                      <a:pt x="80" y="830"/>
                    </a:lnTo>
                    <a:lnTo>
                      <a:pt x="94" y="853"/>
                    </a:lnTo>
                    <a:lnTo>
                      <a:pt x="110" y="875"/>
                    </a:lnTo>
                    <a:lnTo>
                      <a:pt x="125" y="895"/>
                    </a:lnTo>
                    <a:lnTo>
                      <a:pt x="143" y="914"/>
                    </a:lnTo>
                    <a:lnTo>
                      <a:pt x="161" y="933"/>
                    </a:lnTo>
                    <a:lnTo>
                      <a:pt x="181" y="952"/>
                    </a:lnTo>
                    <a:lnTo>
                      <a:pt x="199" y="969"/>
                    </a:lnTo>
                    <a:lnTo>
                      <a:pt x="221" y="985"/>
                    </a:lnTo>
                    <a:lnTo>
                      <a:pt x="243" y="1001"/>
                    </a:lnTo>
                    <a:lnTo>
                      <a:pt x="265" y="1015"/>
                    </a:lnTo>
                    <a:lnTo>
                      <a:pt x="287" y="1027"/>
                    </a:lnTo>
                    <a:lnTo>
                      <a:pt x="311" y="1039"/>
                    </a:lnTo>
                    <a:lnTo>
                      <a:pt x="336" y="1050"/>
                    </a:lnTo>
                    <a:lnTo>
                      <a:pt x="360" y="1060"/>
                    </a:lnTo>
                    <a:lnTo>
                      <a:pt x="385" y="1069"/>
                    </a:lnTo>
                    <a:lnTo>
                      <a:pt x="411" y="1077"/>
                    </a:lnTo>
                    <a:lnTo>
                      <a:pt x="437" y="1083"/>
                    </a:lnTo>
                    <a:lnTo>
                      <a:pt x="465" y="1087"/>
                    </a:lnTo>
                    <a:lnTo>
                      <a:pt x="491" y="1091"/>
                    </a:lnTo>
                    <a:lnTo>
                      <a:pt x="520" y="1094"/>
                    </a:lnTo>
                    <a:lnTo>
                      <a:pt x="548" y="1094"/>
                    </a:lnTo>
                    <a:lnTo>
                      <a:pt x="548" y="1094"/>
                    </a:lnTo>
                    <a:lnTo>
                      <a:pt x="573" y="1094"/>
                    </a:lnTo>
                    <a:lnTo>
                      <a:pt x="599" y="1091"/>
                    </a:lnTo>
                    <a:lnTo>
                      <a:pt x="623" y="1089"/>
                    </a:lnTo>
                    <a:lnTo>
                      <a:pt x="647" y="1085"/>
                    </a:lnTo>
                    <a:lnTo>
                      <a:pt x="672" y="1079"/>
                    </a:lnTo>
                    <a:lnTo>
                      <a:pt x="695" y="1074"/>
                    </a:lnTo>
                    <a:lnTo>
                      <a:pt x="718" y="1067"/>
                    </a:lnTo>
                    <a:lnTo>
                      <a:pt x="741" y="1058"/>
                    </a:lnTo>
                    <a:lnTo>
                      <a:pt x="764" y="1049"/>
                    </a:lnTo>
                    <a:lnTo>
                      <a:pt x="786" y="1039"/>
                    </a:lnTo>
                    <a:lnTo>
                      <a:pt x="807" y="1028"/>
                    </a:lnTo>
                    <a:lnTo>
                      <a:pt x="828" y="1017"/>
                    </a:lnTo>
                    <a:lnTo>
                      <a:pt x="848" y="1004"/>
                    </a:lnTo>
                    <a:lnTo>
                      <a:pt x="868" y="991"/>
                    </a:lnTo>
                    <a:lnTo>
                      <a:pt x="886" y="976"/>
                    </a:lnTo>
                    <a:lnTo>
                      <a:pt x="904" y="962"/>
                    </a:lnTo>
                    <a:lnTo>
                      <a:pt x="904" y="131"/>
                    </a:lnTo>
                    <a:lnTo>
                      <a:pt x="904" y="131"/>
                    </a:lnTo>
                    <a:lnTo>
                      <a:pt x="886" y="117"/>
                    </a:lnTo>
                    <a:lnTo>
                      <a:pt x="868" y="103"/>
                    </a:lnTo>
                    <a:lnTo>
                      <a:pt x="848" y="89"/>
                    </a:lnTo>
                    <a:lnTo>
                      <a:pt x="828" y="76"/>
                    </a:lnTo>
                    <a:lnTo>
                      <a:pt x="807" y="65"/>
                    </a:lnTo>
                    <a:lnTo>
                      <a:pt x="786" y="54"/>
                    </a:lnTo>
                    <a:lnTo>
                      <a:pt x="764" y="44"/>
                    </a:lnTo>
                    <a:lnTo>
                      <a:pt x="741" y="35"/>
                    </a:lnTo>
                    <a:lnTo>
                      <a:pt x="718" y="27"/>
                    </a:lnTo>
                    <a:lnTo>
                      <a:pt x="695" y="20"/>
                    </a:lnTo>
                    <a:lnTo>
                      <a:pt x="672" y="14"/>
                    </a:lnTo>
                    <a:lnTo>
                      <a:pt x="647" y="9"/>
                    </a:lnTo>
                    <a:lnTo>
                      <a:pt x="623" y="5"/>
                    </a:lnTo>
                    <a:lnTo>
                      <a:pt x="599" y="2"/>
                    </a:lnTo>
                    <a:lnTo>
                      <a:pt x="573" y="1"/>
                    </a:lnTo>
                    <a:lnTo>
                      <a:pt x="548" y="0"/>
                    </a:lnTo>
                  </a:path>
                </a:pathLst>
              </a:cu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8" name="Полилиния: фигура 47"/>
              <p:cNvSpPr/>
              <p:nvPr/>
            </p:nvSpPr>
            <p:spPr>
              <a:xfrm>
                <a:off x="7707312" y="3939856"/>
                <a:ext cx="1433513" cy="1736725"/>
              </a:xfrm>
              <a:custGeom>
                <a:avLst/>
                <a:gdLst/>
                <a:ahLst/>
                <a:cxnLst>
                  <a:cxn ang="0">
                    <a:pos x="547" y="0"/>
                  </a:cxn>
                  <a:cxn ang="0">
                    <a:pos x="490" y="3"/>
                  </a:cxn>
                  <a:cxn ang="0">
                    <a:pos x="436" y="11"/>
                  </a:cxn>
                  <a:cxn ang="0">
                    <a:pos x="384" y="25"/>
                  </a:cxn>
                  <a:cxn ang="0">
                    <a:pos x="334" y="43"/>
                  </a:cxn>
                  <a:cxn ang="0">
                    <a:pos x="286" y="66"/>
                  </a:cxn>
                  <a:cxn ang="0">
                    <a:pos x="242" y="94"/>
                  </a:cxn>
                  <a:cxn ang="0">
                    <a:pos x="198" y="125"/>
                  </a:cxn>
                  <a:cxn ang="0">
                    <a:pos x="160" y="160"/>
                  </a:cxn>
                  <a:cxn ang="0">
                    <a:pos x="124" y="199"/>
                  </a:cxn>
                  <a:cxn ang="0">
                    <a:pos x="93" y="241"/>
                  </a:cxn>
                  <a:cxn ang="0">
                    <a:pos x="66" y="286"/>
                  </a:cxn>
                  <a:cxn ang="0">
                    <a:pos x="42" y="334"/>
                  </a:cxn>
                  <a:cxn ang="0">
                    <a:pos x="25" y="385"/>
                  </a:cxn>
                  <a:cxn ang="0">
                    <a:pos x="11" y="437"/>
                  </a:cxn>
                  <a:cxn ang="0">
                    <a:pos x="3" y="491"/>
                  </a:cxn>
                  <a:cxn ang="0">
                    <a:pos x="0" y="547"/>
                  </a:cxn>
                  <a:cxn ang="0">
                    <a:pos x="0" y="575"/>
                  </a:cxn>
                  <a:cxn ang="0">
                    <a:pos x="6" y="630"/>
                  </a:cxn>
                  <a:cxn ang="0">
                    <a:pos x="17" y="683"/>
                  </a:cxn>
                  <a:cxn ang="0">
                    <a:pos x="34" y="735"/>
                  </a:cxn>
                  <a:cxn ang="0">
                    <a:pos x="53" y="784"/>
                  </a:cxn>
                  <a:cxn ang="0">
                    <a:pos x="79" y="831"/>
                  </a:cxn>
                  <a:cxn ang="0">
                    <a:pos x="109" y="875"/>
                  </a:cxn>
                  <a:cxn ang="0">
                    <a:pos x="142" y="915"/>
                  </a:cxn>
                  <a:cxn ang="0">
                    <a:pos x="180" y="952"/>
                  </a:cxn>
                  <a:cxn ang="0">
                    <a:pos x="219" y="985"/>
                  </a:cxn>
                  <a:cxn ang="0">
                    <a:pos x="264" y="1015"/>
                  </a:cxn>
                  <a:cxn ang="0">
                    <a:pos x="310" y="1041"/>
                  </a:cxn>
                  <a:cxn ang="0">
                    <a:pos x="359" y="1061"/>
                  </a:cxn>
                  <a:cxn ang="0">
                    <a:pos x="410" y="1077"/>
                  </a:cxn>
                  <a:cxn ang="0">
                    <a:pos x="464" y="1088"/>
                  </a:cxn>
                  <a:cxn ang="0">
                    <a:pos x="519" y="1094"/>
                  </a:cxn>
                  <a:cxn ang="0">
                    <a:pos x="547" y="1094"/>
                  </a:cxn>
                  <a:cxn ang="0">
                    <a:pos x="598" y="1092"/>
                  </a:cxn>
                  <a:cxn ang="0">
                    <a:pos x="646" y="1085"/>
                  </a:cxn>
                  <a:cxn ang="0">
                    <a:pos x="694" y="1074"/>
                  </a:cxn>
                  <a:cxn ang="0">
                    <a:pos x="740" y="1059"/>
                  </a:cxn>
                  <a:cxn ang="0">
                    <a:pos x="783" y="1041"/>
                  </a:cxn>
                  <a:cxn ang="0">
                    <a:pos x="825" y="1017"/>
                  </a:cxn>
                  <a:cxn ang="0">
                    <a:pos x="865" y="992"/>
                  </a:cxn>
                  <a:cxn ang="0">
                    <a:pos x="903" y="962"/>
                  </a:cxn>
                  <a:cxn ang="0">
                    <a:pos x="903" y="132"/>
                  </a:cxn>
                  <a:cxn ang="0">
                    <a:pos x="865" y="103"/>
                  </a:cxn>
                  <a:cxn ang="0">
                    <a:pos x="825" y="76"/>
                  </a:cxn>
                  <a:cxn ang="0">
                    <a:pos x="783" y="54"/>
                  </a:cxn>
                  <a:cxn ang="0">
                    <a:pos x="740" y="35"/>
                  </a:cxn>
                  <a:cxn ang="0">
                    <a:pos x="694" y="20"/>
                  </a:cxn>
                  <a:cxn ang="0">
                    <a:pos x="646" y="9"/>
                  </a:cxn>
                  <a:cxn ang="0">
                    <a:pos x="598" y="2"/>
                  </a:cxn>
                  <a:cxn ang="0">
                    <a:pos x="547" y="0"/>
                  </a:cxn>
                </a:cxnLst>
                <a:rect l="0" t="0" r="r" b="b"/>
                <a:pathLst>
                  <a:path w="903" h="1094">
                    <a:moveTo>
                      <a:pt x="547" y="0"/>
                    </a:moveTo>
                    <a:lnTo>
                      <a:pt x="547" y="0"/>
                    </a:lnTo>
                    <a:lnTo>
                      <a:pt x="519" y="1"/>
                    </a:lnTo>
                    <a:lnTo>
                      <a:pt x="490" y="3"/>
                    </a:lnTo>
                    <a:lnTo>
                      <a:pt x="464" y="7"/>
                    </a:lnTo>
                    <a:lnTo>
                      <a:pt x="436" y="11"/>
                    </a:lnTo>
                    <a:lnTo>
                      <a:pt x="410" y="18"/>
                    </a:lnTo>
                    <a:lnTo>
                      <a:pt x="384" y="25"/>
                    </a:lnTo>
                    <a:lnTo>
                      <a:pt x="359" y="33"/>
                    </a:lnTo>
                    <a:lnTo>
                      <a:pt x="334" y="43"/>
                    </a:lnTo>
                    <a:lnTo>
                      <a:pt x="310" y="54"/>
                    </a:lnTo>
                    <a:lnTo>
                      <a:pt x="286" y="66"/>
                    </a:lnTo>
                    <a:lnTo>
                      <a:pt x="264" y="80"/>
                    </a:lnTo>
                    <a:lnTo>
                      <a:pt x="242" y="94"/>
                    </a:lnTo>
                    <a:lnTo>
                      <a:pt x="219" y="109"/>
                    </a:lnTo>
                    <a:lnTo>
                      <a:pt x="198" y="125"/>
                    </a:lnTo>
                    <a:lnTo>
                      <a:pt x="180" y="143"/>
                    </a:lnTo>
                    <a:lnTo>
                      <a:pt x="160" y="160"/>
                    </a:lnTo>
                    <a:lnTo>
                      <a:pt x="142" y="179"/>
                    </a:lnTo>
                    <a:lnTo>
                      <a:pt x="124" y="199"/>
                    </a:lnTo>
                    <a:lnTo>
                      <a:pt x="109" y="220"/>
                    </a:lnTo>
                    <a:lnTo>
                      <a:pt x="93" y="241"/>
                    </a:lnTo>
                    <a:lnTo>
                      <a:pt x="79" y="263"/>
                    </a:lnTo>
                    <a:lnTo>
                      <a:pt x="66" y="286"/>
                    </a:lnTo>
                    <a:lnTo>
                      <a:pt x="53" y="310"/>
                    </a:lnTo>
                    <a:lnTo>
                      <a:pt x="42" y="334"/>
                    </a:lnTo>
                    <a:lnTo>
                      <a:pt x="34" y="359"/>
                    </a:lnTo>
                    <a:lnTo>
                      <a:pt x="25" y="385"/>
                    </a:lnTo>
                    <a:lnTo>
                      <a:pt x="17" y="410"/>
                    </a:lnTo>
                    <a:lnTo>
                      <a:pt x="11" y="437"/>
                    </a:lnTo>
                    <a:lnTo>
                      <a:pt x="6" y="464"/>
                    </a:lnTo>
                    <a:lnTo>
                      <a:pt x="3" y="491"/>
                    </a:lnTo>
                    <a:lnTo>
                      <a:pt x="0" y="519"/>
                    </a:lnTo>
                    <a:lnTo>
                      <a:pt x="0" y="547"/>
                    </a:lnTo>
                    <a:lnTo>
                      <a:pt x="0" y="547"/>
                    </a:lnTo>
                    <a:lnTo>
                      <a:pt x="0" y="575"/>
                    </a:lnTo>
                    <a:lnTo>
                      <a:pt x="3" y="603"/>
                    </a:lnTo>
                    <a:lnTo>
                      <a:pt x="6" y="630"/>
                    </a:lnTo>
                    <a:lnTo>
                      <a:pt x="11" y="658"/>
                    </a:lnTo>
                    <a:lnTo>
                      <a:pt x="17" y="683"/>
                    </a:lnTo>
                    <a:lnTo>
                      <a:pt x="25" y="710"/>
                    </a:lnTo>
                    <a:lnTo>
                      <a:pt x="34" y="735"/>
                    </a:lnTo>
                    <a:lnTo>
                      <a:pt x="42" y="760"/>
                    </a:lnTo>
                    <a:lnTo>
                      <a:pt x="53" y="784"/>
                    </a:lnTo>
                    <a:lnTo>
                      <a:pt x="66" y="808"/>
                    </a:lnTo>
                    <a:lnTo>
                      <a:pt x="79" y="831"/>
                    </a:lnTo>
                    <a:lnTo>
                      <a:pt x="93" y="853"/>
                    </a:lnTo>
                    <a:lnTo>
                      <a:pt x="109" y="875"/>
                    </a:lnTo>
                    <a:lnTo>
                      <a:pt x="124" y="895"/>
                    </a:lnTo>
                    <a:lnTo>
                      <a:pt x="142" y="915"/>
                    </a:lnTo>
                    <a:lnTo>
                      <a:pt x="160" y="934"/>
                    </a:lnTo>
                    <a:lnTo>
                      <a:pt x="180" y="952"/>
                    </a:lnTo>
                    <a:lnTo>
                      <a:pt x="198" y="969"/>
                    </a:lnTo>
                    <a:lnTo>
                      <a:pt x="219" y="985"/>
                    </a:lnTo>
                    <a:lnTo>
                      <a:pt x="242" y="1001"/>
                    </a:lnTo>
                    <a:lnTo>
                      <a:pt x="264" y="1015"/>
                    </a:lnTo>
                    <a:lnTo>
                      <a:pt x="286" y="1028"/>
                    </a:lnTo>
                    <a:lnTo>
                      <a:pt x="310" y="1041"/>
                    </a:lnTo>
                    <a:lnTo>
                      <a:pt x="334" y="1052"/>
                    </a:lnTo>
                    <a:lnTo>
                      <a:pt x="359" y="1061"/>
                    </a:lnTo>
                    <a:lnTo>
                      <a:pt x="384" y="1069"/>
                    </a:lnTo>
                    <a:lnTo>
                      <a:pt x="410" y="1077"/>
                    </a:lnTo>
                    <a:lnTo>
                      <a:pt x="436" y="1083"/>
                    </a:lnTo>
                    <a:lnTo>
                      <a:pt x="464" y="1088"/>
                    </a:lnTo>
                    <a:lnTo>
                      <a:pt x="490" y="1092"/>
                    </a:lnTo>
                    <a:lnTo>
                      <a:pt x="519" y="1094"/>
                    </a:lnTo>
                    <a:lnTo>
                      <a:pt x="547" y="1094"/>
                    </a:lnTo>
                    <a:lnTo>
                      <a:pt x="547" y="1094"/>
                    </a:lnTo>
                    <a:lnTo>
                      <a:pt x="572" y="1094"/>
                    </a:lnTo>
                    <a:lnTo>
                      <a:pt x="598" y="1092"/>
                    </a:lnTo>
                    <a:lnTo>
                      <a:pt x="622" y="1089"/>
                    </a:lnTo>
                    <a:lnTo>
                      <a:pt x="646" y="1085"/>
                    </a:lnTo>
                    <a:lnTo>
                      <a:pt x="671" y="1080"/>
                    </a:lnTo>
                    <a:lnTo>
                      <a:pt x="694" y="1074"/>
                    </a:lnTo>
                    <a:lnTo>
                      <a:pt x="717" y="1067"/>
                    </a:lnTo>
                    <a:lnTo>
                      <a:pt x="740" y="1059"/>
                    </a:lnTo>
                    <a:lnTo>
                      <a:pt x="762" y="1051"/>
                    </a:lnTo>
                    <a:lnTo>
                      <a:pt x="783" y="1041"/>
                    </a:lnTo>
                    <a:lnTo>
                      <a:pt x="806" y="1030"/>
                    </a:lnTo>
                    <a:lnTo>
                      <a:pt x="825" y="1017"/>
                    </a:lnTo>
                    <a:lnTo>
                      <a:pt x="846" y="1005"/>
                    </a:lnTo>
                    <a:lnTo>
                      <a:pt x="865" y="992"/>
                    </a:lnTo>
                    <a:lnTo>
                      <a:pt x="884" y="978"/>
                    </a:lnTo>
                    <a:lnTo>
                      <a:pt x="903" y="962"/>
                    </a:lnTo>
                    <a:lnTo>
                      <a:pt x="903" y="132"/>
                    </a:lnTo>
                    <a:lnTo>
                      <a:pt x="903" y="132"/>
                    </a:lnTo>
                    <a:lnTo>
                      <a:pt x="884" y="117"/>
                    </a:lnTo>
                    <a:lnTo>
                      <a:pt x="865" y="103"/>
                    </a:lnTo>
                    <a:lnTo>
                      <a:pt x="846" y="90"/>
                    </a:lnTo>
                    <a:lnTo>
                      <a:pt x="825" y="76"/>
                    </a:lnTo>
                    <a:lnTo>
                      <a:pt x="806" y="65"/>
                    </a:lnTo>
                    <a:lnTo>
                      <a:pt x="783" y="54"/>
                    </a:lnTo>
                    <a:lnTo>
                      <a:pt x="762" y="44"/>
                    </a:lnTo>
                    <a:lnTo>
                      <a:pt x="740" y="35"/>
                    </a:lnTo>
                    <a:lnTo>
                      <a:pt x="717" y="28"/>
                    </a:lnTo>
                    <a:lnTo>
                      <a:pt x="694" y="20"/>
                    </a:lnTo>
                    <a:lnTo>
                      <a:pt x="671" y="14"/>
                    </a:lnTo>
                    <a:lnTo>
                      <a:pt x="646" y="9"/>
                    </a:lnTo>
                    <a:lnTo>
                      <a:pt x="622" y="5"/>
                    </a:lnTo>
                    <a:lnTo>
                      <a:pt x="598" y="2"/>
                    </a:lnTo>
                    <a:lnTo>
                      <a:pt x="572" y="1"/>
                    </a:lnTo>
                    <a:lnTo>
                      <a:pt x="547" y="0"/>
                    </a:lnTo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9" name="Полилиния: фигура 48"/>
              <p:cNvSpPr/>
              <p:nvPr/>
            </p:nvSpPr>
            <p:spPr>
              <a:xfrm>
                <a:off x="7716837" y="0"/>
                <a:ext cx="1428750" cy="950913"/>
              </a:xfrm>
              <a:custGeom>
                <a:avLst/>
                <a:gdLst/>
                <a:ahLst/>
                <a:cxnLst>
                  <a:cxn ang="0">
                    <a:pos x="900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1" y="27"/>
                  </a:cxn>
                  <a:cxn ang="0">
                    <a:pos x="0" y="53"/>
                  </a:cxn>
                  <a:cxn ang="0">
                    <a:pos x="0" y="53"/>
                  </a:cxn>
                  <a:cxn ang="0">
                    <a:pos x="1" y="81"/>
                  </a:cxn>
                  <a:cxn ang="0">
                    <a:pos x="3" y="108"/>
                  </a:cxn>
                  <a:cxn ang="0">
                    <a:pos x="7" y="136"/>
                  </a:cxn>
                  <a:cxn ang="0">
                    <a:pos x="12" y="164"/>
                  </a:cxn>
                  <a:cxn ang="0">
                    <a:pos x="18" y="189"/>
                  </a:cxn>
                  <a:cxn ang="0">
                    <a:pos x="25" y="216"/>
                  </a:cxn>
                  <a:cxn ang="0">
                    <a:pos x="34" y="241"/>
                  </a:cxn>
                  <a:cxn ang="0">
                    <a:pos x="43" y="265"/>
                  </a:cxn>
                  <a:cxn ang="0">
                    <a:pos x="54" y="290"/>
                  </a:cxn>
                  <a:cxn ang="0">
                    <a:pos x="66" y="314"/>
                  </a:cxn>
                  <a:cxn ang="0">
                    <a:pos x="80" y="336"/>
                  </a:cxn>
                  <a:cxn ang="0">
                    <a:pos x="94" y="358"/>
                  </a:cxn>
                  <a:cxn ang="0">
                    <a:pos x="109" y="380"/>
                  </a:cxn>
                  <a:cxn ang="0">
                    <a:pos x="125" y="400"/>
                  </a:cxn>
                  <a:cxn ang="0">
                    <a:pos x="143" y="420"/>
                  </a:cxn>
                  <a:cxn ang="0">
                    <a:pos x="160" y="440"/>
                  </a:cxn>
                  <a:cxn ang="0">
                    <a:pos x="180" y="458"/>
                  </a:cxn>
                  <a:cxn ang="0">
                    <a:pos x="199" y="476"/>
                  </a:cxn>
                  <a:cxn ang="0">
                    <a:pos x="220" y="491"/>
                  </a:cxn>
                  <a:cxn ang="0">
                    <a:pos x="242" y="507"/>
                  </a:cxn>
                  <a:cxn ang="0">
                    <a:pos x="264" y="521"/>
                  </a:cxn>
                  <a:cxn ang="0">
                    <a:pos x="286" y="534"/>
                  </a:cxn>
                  <a:cxn ang="0">
                    <a:pos x="311" y="546"/>
                  </a:cxn>
                  <a:cxn ang="0">
                    <a:pos x="335" y="557"/>
                  </a:cxn>
                  <a:cxn ang="0">
                    <a:pos x="359" y="566"/>
                  </a:cxn>
                  <a:cxn ang="0">
                    <a:pos x="385" y="575"/>
                  </a:cxn>
                  <a:cxn ang="0">
                    <a:pos x="410" y="583"/>
                  </a:cxn>
                  <a:cxn ang="0">
                    <a:pos x="437" y="588"/>
                  </a:cxn>
                  <a:cxn ang="0">
                    <a:pos x="464" y="594"/>
                  </a:cxn>
                  <a:cxn ang="0">
                    <a:pos x="491" y="597"/>
                  </a:cxn>
                  <a:cxn ang="0">
                    <a:pos x="520" y="599"/>
                  </a:cxn>
                  <a:cxn ang="0">
                    <a:pos x="547" y="599"/>
                  </a:cxn>
                  <a:cxn ang="0">
                    <a:pos x="547" y="599"/>
                  </a:cxn>
                  <a:cxn ang="0">
                    <a:pos x="573" y="599"/>
                  </a:cxn>
                  <a:cxn ang="0">
                    <a:pos x="597" y="597"/>
                  </a:cxn>
                  <a:cxn ang="0">
                    <a:pos x="621" y="595"/>
                  </a:cxn>
                  <a:cxn ang="0">
                    <a:pos x="646" y="591"/>
                  </a:cxn>
                  <a:cxn ang="0">
                    <a:pos x="670" y="586"/>
                  </a:cxn>
                  <a:cxn ang="0">
                    <a:pos x="693" y="581"/>
                  </a:cxn>
                  <a:cxn ang="0">
                    <a:pos x="715" y="573"/>
                  </a:cxn>
                  <a:cxn ang="0">
                    <a:pos x="739" y="565"/>
                  </a:cxn>
                  <a:cxn ang="0">
                    <a:pos x="761" y="556"/>
                  </a:cxn>
                  <a:cxn ang="0">
                    <a:pos x="782" y="547"/>
                  </a:cxn>
                  <a:cxn ang="0">
                    <a:pos x="803" y="536"/>
                  </a:cxn>
                  <a:cxn ang="0">
                    <a:pos x="824" y="525"/>
                  </a:cxn>
                  <a:cxn ang="0">
                    <a:pos x="844" y="513"/>
                  </a:cxn>
                  <a:cxn ang="0">
                    <a:pos x="864" y="500"/>
                  </a:cxn>
                  <a:cxn ang="0">
                    <a:pos x="882" y="486"/>
                  </a:cxn>
                  <a:cxn ang="0">
                    <a:pos x="900" y="471"/>
                  </a:cxn>
                  <a:cxn ang="0">
                    <a:pos x="900" y="0"/>
                  </a:cxn>
                </a:cxnLst>
                <a:rect l="0" t="0" r="r" b="b"/>
                <a:pathLst>
                  <a:path w="900" h="599">
                    <a:moveTo>
                      <a:pt x="90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27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1" y="81"/>
                    </a:lnTo>
                    <a:lnTo>
                      <a:pt x="3" y="108"/>
                    </a:lnTo>
                    <a:lnTo>
                      <a:pt x="7" y="136"/>
                    </a:lnTo>
                    <a:lnTo>
                      <a:pt x="12" y="164"/>
                    </a:lnTo>
                    <a:lnTo>
                      <a:pt x="18" y="189"/>
                    </a:lnTo>
                    <a:lnTo>
                      <a:pt x="25" y="216"/>
                    </a:lnTo>
                    <a:lnTo>
                      <a:pt x="34" y="241"/>
                    </a:lnTo>
                    <a:lnTo>
                      <a:pt x="43" y="265"/>
                    </a:lnTo>
                    <a:lnTo>
                      <a:pt x="54" y="290"/>
                    </a:lnTo>
                    <a:lnTo>
                      <a:pt x="66" y="314"/>
                    </a:lnTo>
                    <a:lnTo>
                      <a:pt x="80" y="336"/>
                    </a:lnTo>
                    <a:lnTo>
                      <a:pt x="94" y="358"/>
                    </a:lnTo>
                    <a:lnTo>
                      <a:pt x="109" y="380"/>
                    </a:lnTo>
                    <a:lnTo>
                      <a:pt x="125" y="400"/>
                    </a:lnTo>
                    <a:lnTo>
                      <a:pt x="143" y="420"/>
                    </a:lnTo>
                    <a:lnTo>
                      <a:pt x="160" y="440"/>
                    </a:lnTo>
                    <a:lnTo>
                      <a:pt x="180" y="458"/>
                    </a:lnTo>
                    <a:lnTo>
                      <a:pt x="199" y="476"/>
                    </a:lnTo>
                    <a:lnTo>
                      <a:pt x="220" y="491"/>
                    </a:lnTo>
                    <a:lnTo>
                      <a:pt x="242" y="507"/>
                    </a:lnTo>
                    <a:lnTo>
                      <a:pt x="264" y="521"/>
                    </a:lnTo>
                    <a:lnTo>
                      <a:pt x="286" y="534"/>
                    </a:lnTo>
                    <a:lnTo>
                      <a:pt x="311" y="546"/>
                    </a:lnTo>
                    <a:lnTo>
                      <a:pt x="335" y="557"/>
                    </a:lnTo>
                    <a:lnTo>
                      <a:pt x="359" y="566"/>
                    </a:lnTo>
                    <a:lnTo>
                      <a:pt x="385" y="575"/>
                    </a:lnTo>
                    <a:lnTo>
                      <a:pt x="410" y="583"/>
                    </a:lnTo>
                    <a:lnTo>
                      <a:pt x="437" y="588"/>
                    </a:lnTo>
                    <a:lnTo>
                      <a:pt x="464" y="594"/>
                    </a:lnTo>
                    <a:lnTo>
                      <a:pt x="491" y="597"/>
                    </a:lnTo>
                    <a:lnTo>
                      <a:pt x="520" y="599"/>
                    </a:lnTo>
                    <a:lnTo>
                      <a:pt x="547" y="599"/>
                    </a:lnTo>
                    <a:lnTo>
                      <a:pt x="547" y="599"/>
                    </a:lnTo>
                    <a:lnTo>
                      <a:pt x="573" y="599"/>
                    </a:lnTo>
                    <a:lnTo>
                      <a:pt x="597" y="597"/>
                    </a:lnTo>
                    <a:lnTo>
                      <a:pt x="621" y="595"/>
                    </a:lnTo>
                    <a:lnTo>
                      <a:pt x="646" y="591"/>
                    </a:lnTo>
                    <a:lnTo>
                      <a:pt x="670" y="586"/>
                    </a:lnTo>
                    <a:lnTo>
                      <a:pt x="693" y="581"/>
                    </a:lnTo>
                    <a:lnTo>
                      <a:pt x="715" y="573"/>
                    </a:lnTo>
                    <a:lnTo>
                      <a:pt x="739" y="565"/>
                    </a:lnTo>
                    <a:lnTo>
                      <a:pt x="761" y="556"/>
                    </a:lnTo>
                    <a:lnTo>
                      <a:pt x="782" y="547"/>
                    </a:lnTo>
                    <a:lnTo>
                      <a:pt x="803" y="536"/>
                    </a:lnTo>
                    <a:lnTo>
                      <a:pt x="824" y="525"/>
                    </a:lnTo>
                    <a:lnTo>
                      <a:pt x="844" y="513"/>
                    </a:lnTo>
                    <a:lnTo>
                      <a:pt x="864" y="500"/>
                    </a:lnTo>
                    <a:lnTo>
                      <a:pt x="882" y="486"/>
                    </a:lnTo>
                    <a:lnTo>
                      <a:pt x="900" y="471"/>
                    </a:lnTo>
                    <a:lnTo>
                      <a:pt x="900" y="0"/>
                    </a:lnTo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grpSp>
          <p:nvGrpSpPr>
            <p:cNvPr id="50" name="Группа 49"/>
            <p:cNvGrpSpPr/>
            <p:nvPr userDrawn="1"/>
          </p:nvGrpSpPr>
          <p:grpSpPr>
            <a:xfrm>
              <a:off x="5124362" y="-892801"/>
              <a:ext cx="1828487" cy="3920881"/>
              <a:chOff x="3428815" y="-892801"/>
              <a:chExt cx="1785874" cy="3920881"/>
            </a:xfrm>
          </p:grpSpPr>
          <p:sp>
            <p:nvSpPr>
              <p:cNvPr id="51" name="Овал 50"/>
              <p:cNvSpPr/>
              <p:nvPr/>
            </p:nvSpPr>
            <p:spPr>
              <a:xfrm>
                <a:off x="3428815" y="136666"/>
                <a:ext cx="1785874" cy="1785874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52" name="Овал 51"/>
              <p:cNvSpPr/>
              <p:nvPr/>
            </p:nvSpPr>
            <p:spPr>
              <a:xfrm>
                <a:off x="3428815" y="1242206"/>
                <a:ext cx="1785874" cy="1785874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53" name="Хорда 52"/>
              <p:cNvSpPr/>
              <p:nvPr/>
            </p:nvSpPr>
            <p:spPr>
              <a:xfrm rot="17638218">
                <a:off x="3428952" y="-892801"/>
                <a:ext cx="1785600" cy="1785600"/>
              </a:xfrm>
              <a:prstGeom prst="chord">
                <a:avLst>
                  <a:gd name="adj1" fmla="val 3998885"/>
                  <a:gd name="adj2" fmla="val 1473824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53" y="4121148"/>
            <a:ext cx="10363091" cy="1362075"/>
          </a:xfrm>
        </p:spPr>
        <p:txBody>
          <a:bodyPr anchor="t"/>
          <a:lstStyle>
            <a:lvl1pPr algn="r">
              <a:defRPr sz="4800" b="0" cap="all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2953" y="3571876"/>
            <a:ext cx="10363091" cy="549272"/>
          </a:xfrm>
        </p:spPr>
        <p:txBody>
          <a:bodyPr anchor="b"/>
          <a:lstStyle>
            <a:lvl1pPr marL="0" indent="0" algn="r">
              <a:buNone/>
              <a:defRPr sz="240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1099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737054" y="6356350"/>
            <a:ext cx="2717763" cy="365125"/>
          </a:xfrm>
        </p:spPr>
        <p:txBody>
          <a:bodyPr/>
          <a:lstStyle>
            <a:lvl1pPr algn="ctr"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593" y="1600200"/>
            <a:ext cx="538474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535" y="1600200"/>
            <a:ext cx="538474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9045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099" y="274638"/>
            <a:ext cx="8692826" cy="939784"/>
          </a:xfrm>
        </p:spPr>
        <p:txBody>
          <a:bodyPr/>
          <a:lstStyle>
            <a:lvl1pPr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аблица 2"/>
          <p:cNvSpPr>
            <a:spLocks noGrp="1" noTextEdit="1"/>
          </p:cNvSpPr>
          <p:nvPr>
            <p:ph type="tbl" idx="9"/>
          </p:nvPr>
        </p:nvSpPr>
        <p:spPr>
          <a:xfrm>
            <a:off x="608031" y="1643063"/>
            <a:ext cx="10972685" cy="4525200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Вставка таблицы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593" y="6356350"/>
            <a:ext cx="2844770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9143927" y="561968"/>
            <a:ext cx="2436790" cy="365125"/>
          </a:xfrm>
        </p:spPr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509" y="6356350"/>
            <a:ext cx="2844770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099" y="274638"/>
            <a:ext cx="8692826" cy="939784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09593" y="1600200"/>
            <a:ext cx="5384743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535" y="1600200"/>
            <a:ext cx="5384743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08031" y="3984220"/>
            <a:ext cx="5384743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5972" y="3984220"/>
            <a:ext cx="5384743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593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9143927" y="561968"/>
            <a:ext cx="2438353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37509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448" y="4938720"/>
            <a:ext cx="7315123" cy="471500"/>
          </a:xfrm>
        </p:spPr>
        <p:txBody>
          <a:bodyPr anchor="b"/>
          <a:lstStyle>
            <a:lvl1pPr algn="l">
              <a:defRPr sz="2400" b="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Рисунок 2"/>
          <p:cNvSpPr>
            <a:spLocks noGrp="1" noTextEdit="1"/>
          </p:cNvSpPr>
          <p:nvPr>
            <p:ph type="pic" idx="1"/>
          </p:nvPr>
        </p:nvSpPr>
        <p:spPr>
          <a:xfrm>
            <a:off x="2476448" y="808045"/>
            <a:ext cx="7315123" cy="4114800"/>
          </a:xfrm>
          <a:solidFill>
            <a:schemeClr val="accent2">
              <a:lumMod val="90000"/>
              <a:lumOff val="10000"/>
            </a:schemeClr>
          </a:solidFill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ru-RU" altLang="en-US"/>
              <a:t>Вставка картинки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76448" y="5410220"/>
            <a:ext cx="7315123" cy="8048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1366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762441" y="6356350"/>
            <a:ext cx="2596847" cy="365125"/>
          </a:xfrm>
        </p:spPr>
        <p:txBody>
          <a:bodyPr/>
          <a:lstStyle>
            <a:lvl1pPr algn="ctr"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91956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19045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Остаточное изображение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099" y="274638"/>
            <a:ext cx="8692826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1099" y="1428736"/>
            <a:ext cx="11289674" cy="4697427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1099" y="6356350"/>
            <a:ext cx="284477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29.01.2024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9143927" y="561968"/>
            <a:ext cx="2596847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896003" y="6356350"/>
            <a:ext cx="284477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19045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190456" y="356848"/>
            <a:ext cx="95249" cy="7858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ransition/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4400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1" hangingPunct="1">
        <a:spcBef>
          <a:spcPct val="20000"/>
        </a:spcBef>
        <a:buFont typeface="Arial"/>
        <a:buChar char="•"/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22300" indent="-266700" algn="l" defTabSz="914400" rtl="0" eaLnBrk="1" latinLnBrk="1" hangingPunct="1">
        <a:spcBef>
          <a:spcPct val="20000"/>
        </a:spcBef>
        <a:buFont typeface="Arial"/>
        <a:buChar char="•"/>
        <a:defRPr sz="24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90600" indent="-2667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346200" indent="-266700" algn="l" defTabSz="914400" rtl="0" eaLnBrk="1" latinLnBrk="1" hangingPunct="1">
        <a:spcBef>
          <a:spcPct val="20000"/>
        </a:spcBef>
        <a:buFont typeface="Arial"/>
        <a:buChar char="–"/>
        <a:defRPr sz="18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701800" indent="-266700" algn="l" defTabSz="914400" rtl="0" eaLnBrk="1" latinLnBrk="1" hangingPunct="1">
        <a:spcBef>
          <a:spcPct val="20000"/>
        </a:spcBef>
        <a:buFont typeface="Arial"/>
        <a:buChar char="»"/>
        <a:defRPr sz="18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057400" indent="-266700" algn="l" defTabSz="914400" rtl="0" eaLnBrk="1" latinLnBrk="1" hangingPunct="1">
        <a:spcBef>
          <a:spcPct val="20000"/>
        </a:spcBef>
        <a:buFont typeface="Arial"/>
        <a:buChar char="»"/>
        <a:defRPr sz="1800" kern="1200">
          <a:solidFill>
            <a:schemeClr val="accent2"/>
          </a:solidFill>
          <a:latin typeface="+mn-lt"/>
          <a:ea typeface="+mn-ea"/>
          <a:cs typeface="+mn-cs"/>
        </a:defRPr>
      </a:lvl6pPr>
      <a:lvl7pPr marL="2425700" indent="-266700" algn="l" defTabSz="914400" rtl="0" eaLnBrk="1" latinLnBrk="1" hangingPunct="1">
        <a:spcBef>
          <a:spcPct val="20000"/>
        </a:spcBef>
        <a:buFont typeface="Arial"/>
        <a:buChar char="»"/>
        <a:defRPr sz="1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2781300" indent="-266700" algn="l" defTabSz="914400" rtl="0" eaLnBrk="1" latinLnBrk="1" hangingPunct="1">
        <a:spcBef>
          <a:spcPct val="20000"/>
        </a:spcBef>
        <a:buFont typeface="Arial"/>
        <a:buChar char="»"/>
        <a:defRPr sz="1800" kern="1200">
          <a:solidFill>
            <a:schemeClr val="accent2"/>
          </a:solidFill>
          <a:latin typeface="+mn-lt"/>
          <a:ea typeface="+mn-ea"/>
          <a:cs typeface="+mn-cs"/>
        </a:defRPr>
      </a:lvl8pPr>
      <a:lvl9pPr marL="3136900" indent="-266700" algn="l" defTabSz="914400" rtl="0" eaLnBrk="1" latinLnBrk="1" hangingPunct="1">
        <a:spcBef>
          <a:spcPct val="20000"/>
        </a:spcBef>
        <a:buFont typeface="Arial"/>
        <a:buChar char="»"/>
        <a:defRPr sz="1800" kern="1200">
          <a:solidFill>
            <a:schemeClr val="accent2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Дюкинский заказник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04" y="3573018"/>
            <a:ext cx="7776972" cy="1440180"/>
          </a:xfrm>
        </p:spPr>
        <p:txBody>
          <a:bodyPr/>
          <a:lstStyle/>
          <a:p>
            <a:pPr>
              <a:defRPr/>
            </a:pPr>
            <a:r>
              <a:rPr lang="ru-RU" altLang="en-US"/>
              <a:t>Государственный природный комплексный</a:t>
            </a:r>
          </a:p>
          <a:p>
            <a:pPr>
              <a:tabLst>
                <a:tab pos="3150394" algn="l"/>
              </a:tabLst>
              <a:defRPr/>
            </a:pPr>
            <a:r>
              <a:rPr lang="ru-RU" altLang="en-US"/>
              <a:t>заказник регионального значения в</a:t>
            </a:r>
          </a:p>
          <a:p>
            <a:pPr>
              <a:defRPr/>
            </a:pPr>
            <a:r>
              <a:rPr lang="ru-RU" altLang="en-US"/>
              <a:t>Судогодском районе Владимирской области</a:t>
            </a:r>
            <a:r>
              <a:rPr lang="en-US" altLang="ru-RU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71580" y="404622"/>
            <a:ext cx="6358095" cy="52322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ru-RU" altLang="en-US" sz="2800" dirty="0">
                <a:solidFill>
                  <a:schemeClr val="bg1"/>
                </a:solidFill>
              </a:rPr>
              <a:t>ГБПОУ МО «Одинцовский техникум»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75400" y="6322694"/>
            <a:ext cx="7654275" cy="36933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bg1"/>
                </a:solidFill>
              </a:rPr>
              <a:t>Преподаватель: </a:t>
            </a:r>
            <a:r>
              <a:rPr lang="ru-RU" altLang="en-US" dirty="0" err="1">
                <a:solidFill>
                  <a:schemeClr val="bg1"/>
                </a:solidFill>
              </a:rPr>
              <a:t>Милокостова</a:t>
            </a:r>
            <a:r>
              <a:rPr lang="ru-RU" altLang="en-US" dirty="0">
                <a:solidFill>
                  <a:schemeClr val="bg1"/>
                </a:solidFill>
              </a:rPr>
              <a:t> Екатерина Сергеевна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Ландыши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135505" y="1428736"/>
            <a:ext cx="7920990" cy="4697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Ломкая Веретеница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438400" y="1428736"/>
            <a:ext cx="7315200" cy="4697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Камень валун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063496" y="1428736"/>
            <a:ext cx="7690104" cy="47434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Карьер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559433" y="1428736"/>
            <a:ext cx="8303138" cy="4697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Рисунок 2"/>
          <p:cNvSpPr>
            <a:spLocks noGrp="1" noTextEdit="1"/>
          </p:cNvSpPr>
          <p:nvPr>
            <p:ph type="pic" idx="1"/>
          </p:nvPr>
        </p:nvSpPr>
        <p:spPr>
          <a:xfrm>
            <a:off x="2476800" y="806400"/>
            <a:ext cx="7315200" cy="4114800"/>
          </a:xfrm>
        </p:spPr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419200" y="664359"/>
            <a:ext cx="7565286" cy="5529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Рисунок 2"/>
          <p:cNvSpPr>
            <a:spLocks noGrp="1" noTextEdit="1"/>
          </p:cNvSpPr>
          <p:nvPr>
            <p:ph type="pic"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438400" y="808045"/>
            <a:ext cx="7353171" cy="54070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Рисунок 2"/>
          <p:cNvSpPr>
            <a:spLocks noGrp="1" noTextEdit="1"/>
          </p:cNvSpPr>
          <p:nvPr>
            <p:ph type="pic"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991486" y="404622"/>
            <a:ext cx="8281035" cy="6048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Ятры́шник шлемоно́сный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719703" y="1428736"/>
            <a:ext cx="3888486" cy="4715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Гнездоцветка клобучковая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503676" y="1428736"/>
            <a:ext cx="4536567" cy="4697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Пальчатокоренник пятнистый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143631" y="1428736"/>
            <a:ext cx="5184648" cy="4697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288" y="0"/>
            <a:ext cx="11593450" cy="6132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2500" b="1">
                <a:cs typeface="Arial"/>
              </a:rPr>
              <a:t>Полное официальное наименование ООПТ</a:t>
            </a:r>
            <a:r>
              <a:rPr lang="en-US" altLang="ru-RU" sz="2500" b="1">
                <a:cs typeface="Arial"/>
              </a:rPr>
              <a:t>:</a:t>
            </a:r>
            <a:endParaRPr lang="en-US" altLang="ru-RU" sz="2500">
              <a:cs typeface="Arial"/>
            </a:endParaRPr>
          </a:p>
          <a:p>
            <a:pPr>
              <a:defRPr/>
            </a:pPr>
            <a:r>
              <a:rPr lang="ru-RU" altLang="en-US" sz="2500">
                <a:cs typeface="Arial"/>
              </a:rPr>
              <a:t> Государственный природный комплексный заказник регионального значения “Дюкинский”</a:t>
            </a:r>
            <a:r>
              <a:rPr lang="en-US" altLang="ru-RU" sz="2500">
                <a:cs typeface="Arial"/>
              </a:rPr>
              <a:t>.</a:t>
            </a:r>
          </a:p>
          <a:p>
            <a:pPr>
              <a:defRPr/>
            </a:pPr>
            <a:endParaRPr lang="en-US" altLang="ru-RU" sz="2500">
              <a:cs typeface="Arial"/>
            </a:endParaRPr>
          </a:p>
          <a:p>
            <a:pPr>
              <a:defRPr/>
            </a:pPr>
            <a:r>
              <a:rPr lang="ru-RU" altLang="en-US" sz="2500" b="1">
                <a:cs typeface="Arial"/>
              </a:rPr>
              <a:t>Текущий статус ООПТ</a:t>
            </a:r>
            <a:r>
              <a:rPr lang="en-US" altLang="ru-RU" sz="2500" b="1">
                <a:cs typeface="Arial"/>
              </a:rPr>
              <a:t>:</a:t>
            </a:r>
            <a:r>
              <a:rPr lang="ru-RU" altLang="en-US" sz="2500">
                <a:cs typeface="Arial"/>
              </a:rPr>
              <a:t> Действующий</a:t>
            </a:r>
          </a:p>
          <a:p>
            <a:pPr>
              <a:defRPr/>
            </a:pPr>
            <a:r>
              <a:rPr lang="ru-RU" altLang="en-US" sz="2500" b="1">
                <a:cs typeface="Arial"/>
              </a:rPr>
              <a:t>Категория ООПТ</a:t>
            </a:r>
            <a:r>
              <a:rPr lang="en-US" altLang="ru-RU" sz="2500" b="1">
                <a:cs typeface="Arial"/>
              </a:rPr>
              <a:t>:</a:t>
            </a:r>
            <a:r>
              <a:rPr lang="ru-RU" altLang="en-US" sz="2500">
                <a:cs typeface="Arial"/>
              </a:rPr>
              <a:t> Государственный природный заказник</a:t>
            </a:r>
          </a:p>
          <a:p>
            <a:pPr>
              <a:defRPr/>
            </a:pPr>
            <a:r>
              <a:rPr lang="ru-RU" altLang="en-US" sz="2500" b="1">
                <a:cs typeface="Arial"/>
              </a:rPr>
              <a:t>Значениен ООПТ</a:t>
            </a:r>
            <a:r>
              <a:rPr lang="en-US" altLang="ru-RU" sz="2500" b="1">
                <a:cs typeface="Arial"/>
              </a:rPr>
              <a:t>:</a:t>
            </a:r>
            <a:r>
              <a:rPr lang="ru-RU" altLang="en-US" sz="2500">
                <a:cs typeface="Arial"/>
              </a:rPr>
              <a:t> Региональное</a:t>
            </a:r>
          </a:p>
          <a:p>
            <a:pPr>
              <a:defRPr/>
            </a:pPr>
            <a:r>
              <a:rPr lang="ru-RU" altLang="en-US" sz="2500" b="1">
                <a:cs typeface="Arial"/>
              </a:rPr>
              <a:t>Категория ООПТ согласно классификации Международного союза охран</a:t>
            </a:r>
          </a:p>
          <a:p>
            <a:pPr>
              <a:defRPr/>
            </a:pPr>
            <a:r>
              <a:rPr lang="ru-RU" altLang="en-US" sz="2500" b="1">
                <a:cs typeface="Arial"/>
              </a:rPr>
              <a:t>природы </a:t>
            </a:r>
            <a:r>
              <a:rPr lang="en-US" altLang="ru-RU" sz="2500" b="1">
                <a:cs typeface="Arial"/>
              </a:rPr>
              <a:t>(</a:t>
            </a:r>
            <a:r>
              <a:rPr lang="ru-RU" altLang="en-US" sz="2500" b="1">
                <a:cs typeface="Arial"/>
              </a:rPr>
              <a:t>МСОП</a:t>
            </a:r>
            <a:r>
              <a:rPr lang="en-US" altLang="ru-RU" sz="2500" b="1">
                <a:cs typeface="Arial"/>
              </a:rPr>
              <a:t>,</a:t>
            </a:r>
            <a:r>
              <a:rPr lang="ru-RU" altLang="en-US" sz="2500" b="1">
                <a:cs typeface="Arial"/>
              </a:rPr>
              <a:t> </a:t>
            </a:r>
            <a:r>
              <a:rPr lang="en-US" altLang="ru-RU" sz="2500" b="1">
                <a:cs typeface="Arial"/>
              </a:rPr>
              <a:t>IUCN):</a:t>
            </a:r>
            <a:r>
              <a:rPr lang="ru-RU" altLang="en-US" sz="2500">
                <a:cs typeface="Arial"/>
              </a:rPr>
              <a:t> Управляемый природный резерват </a:t>
            </a:r>
            <a:r>
              <a:rPr lang="en-US" altLang="ru-RU" sz="2500">
                <a:cs typeface="Arial"/>
              </a:rPr>
              <a:t>(</a:t>
            </a:r>
            <a:r>
              <a:rPr lang="ru-RU" altLang="en-US" sz="2500">
                <a:cs typeface="Arial"/>
              </a:rPr>
              <a:t>сохранение мест обитаний и видов через активное управление</a:t>
            </a:r>
            <a:r>
              <a:rPr lang="en-US" altLang="ru-RU" sz="2500">
                <a:cs typeface="Arial"/>
              </a:rPr>
              <a:t>)</a:t>
            </a:r>
          </a:p>
          <a:p>
            <a:pPr>
              <a:defRPr/>
            </a:pPr>
            <a:r>
              <a:rPr lang="ru-RU" altLang="en-US" sz="2500" b="1">
                <a:cs typeface="Arial"/>
              </a:rPr>
              <a:t>Профиль</a:t>
            </a:r>
            <a:r>
              <a:rPr lang="en-US" altLang="ru-RU" sz="2500" b="1">
                <a:cs typeface="Arial"/>
              </a:rPr>
              <a:t>:</a:t>
            </a:r>
            <a:r>
              <a:rPr lang="ru-RU" altLang="en-US" sz="2500">
                <a:cs typeface="Arial"/>
              </a:rPr>
              <a:t> Комплексный</a:t>
            </a:r>
          </a:p>
          <a:p>
            <a:pPr>
              <a:defRPr/>
            </a:pPr>
            <a:r>
              <a:rPr lang="ru-RU" altLang="en-US" sz="2500" b="1">
                <a:cs typeface="Arial"/>
              </a:rPr>
              <a:t>Дата создания</a:t>
            </a:r>
            <a:r>
              <a:rPr lang="en-US" altLang="ru-RU" sz="2500" b="1">
                <a:cs typeface="Arial"/>
              </a:rPr>
              <a:t>:</a:t>
            </a:r>
            <a:r>
              <a:rPr lang="ru-RU" altLang="en-US" sz="2500">
                <a:cs typeface="Arial"/>
              </a:rPr>
              <a:t> </a:t>
            </a:r>
            <a:r>
              <a:rPr lang="en-US" altLang="ru-RU" sz="2500">
                <a:cs typeface="Arial"/>
              </a:rPr>
              <a:t>04.11.2003</a:t>
            </a:r>
          </a:p>
          <a:p>
            <a:pPr>
              <a:defRPr/>
            </a:pPr>
            <a:r>
              <a:rPr lang="ru-RU" altLang="en-US" sz="2500" b="1">
                <a:cs typeface="Arial"/>
              </a:rPr>
              <a:t>Местоположение ООПТ</a:t>
            </a:r>
            <a:r>
              <a:rPr lang="en-US" altLang="ru-RU" sz="2500" b="1">
                <a:cs typeface="Arial"/>
              </a:rPr>
              <a:t>:</a:t>
            </a:r>
            <a:r>
              <a:rPr lang="ru-RU" altLang="en-US" sz="2500">
                <a:cs typeface="Arial"/>
              </a:rPr>
              <a:t> Центральный федеральный округ</a:t>
            </a:r>
            <a:r>
              <a:rPr lang="en-US" altLang="ru-RU" sz="2500">
                <a:cs typeface="Arial"/>
              </a:rPr>
              <a:t>,</a:t>
            </a:r>
            <a:r>
              <a:rPr lang="ru-RU" altLang="en-US" sz="2500">
                <a:cs typeface="Arial"/>
              </a:rPr>
              <a:t> Владимирская </a:t>
            </a:r>
          </a:p>
          <a:p>
            <a:pPr>
              <a:defRPr/>
            </a:pPr>
            <a:r>
              <a:rPr lang="ru-RU" altLang="en-US" sz="2500">
                <a:cs typeface="Arial"/>
              </a:rPr>
              <a:t>область</a:t>
            </a:r>
            <a:r>
              <a:rPr lang="en-US" altLang="ru-RU" sz="2500">
                <a:cs typeface="Arial"/>
              </a:rPr>
              <a:t>,</a:t>
            </a:r>
            <a:r>
              <a:rPr lang="ru-RU" altLang="en-US" sz="2500">
                <a:cs typeface="Arial"/>
              </a:rPr>
              <a:t> Судогодский район</a:t>
            </a:r>
          </a:p>
          <a:p>
            <a:pPr>
              <a:defRPr/>
            </a:pPr>
            <a:r>
              <a:rPr lang="ru-RU" altLang="en-US" sz="2500" b="1">
                <a:cs typeface="Arial"/>
              </a:rPr>
              <a:t>Общая площадь ООПТ</a:t>
            </a:r>
            <a:r>
              <a:rPr lang="en-US" altLang="ru-RU" sz="2500" b="1">
                <a:cs typeface="Arial"/>
              </a:rPr>
              <a:t>:</a:t>
            </a:r>
            <a:r>
              <a:rPr lang="ru-RU" altLang="en-US" sz="2500">
                <a:cs typeface="Arial"/>
              </a:rPr>
              <a:t> </a:t>
            </a:r>
            <a:r>
              <a:rPr lang="en-US" altLang="ru-RU" sz="2500">
                <a:cs typeface="Arial"/>
              </a:rPr>
              <a:t>107,7</a:t>
            </a:r>
            <a:r>
              <a:rPr lang="ru-RU" altLang="en-US" sz="2500">
                <a:cs typeface="Arial"/>
              </a:rPr>
              <a:t> га</a:t>
            </a:r>
          </a:p>
          <a:p>
            <a:pPr>
              <a:defRPr/>
            </a:pPr>
            <a:r>
              <a:rPr lang="ru-RU" altLang="en-US" sz="2500" b="1">
                <a:cs typeface="Arial"/>
              </a:rPr>
              <a:t>Общая площадь охранной зоны</a:t>
            </a:r>
            <a:r>
              <a:rPr lang="en-US" altLang="ru-RU" sz="2500" b="1">
                <a:cs typeface="Arial"/>
              </a:rPr>
              <a:t>:</a:t>
            </a:r>
            <a:r>
              <a:rPr lang="ru-RU" altLang="en-US" sz="2500">
                <a:cs typeface="Arial"/>
              </a:rPr>
              <a:t> </a:t>
            </a:r>
            <a:r>
              <a:rPr lang="en-US" altLang="ru-RU" sz="2500">
                <a:cs typeface="Arial"/>
              </a:rPr>
              <a:t>31.7</a:t>
            </a:r>
            <a:r>
              <a:rPr lang="ru-RU" altLang="en-US" sz="2500">
                <a:cs typeface="Arial"/>
              </a:rPr>
              <a:t> га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Первоцвет весенний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647694" y="1428736"/>
            <a:ext cx="4248531" cy="4697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Ветреница лесная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575685" y="1428735"/>
            <a:ext cx="4464558" cy="4697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Сплюшка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855595" y="1428736"/>
            <a:ext cx="6288330" cy="4697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Кедровка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495549" y="1428736"/>
            <a:ext cx="6912864" cy="4697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Обыкновенный тритон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279523" y="1428736"/>
            <a:ext cx="7776972" cy="4697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Обыкновенная медянка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207514" y="1428736"/>
            <a:ext cx="7344918" cy="4697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Обоснование создания ООПТ и ее значимость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5" y="1428736"/>
            <a:ext cx="11111489" cy="4697427"/>
          </a:xfrm>
        </p:spPr>
        <p:txBody>
          <a:bodyPr/>
          <a:lstStyle/>
          <a:p>
            <a:pPr>
              <a:defRPr/>
            </a:pPr>
            <a:r>
              <a:rPr lang="ru-RU" altLang="en-US"/>
              <a:t>Основными целями образования государственного природного заказника “Дюкинский” являются</a:t>
            </a:r>
            <a:r>
              <a:rPr lang="en-US" altLang="ru-RU"/>
              <a:t>:</a:t>
            </a:r>
          </a:p>
          <a:p>
            <a:pPr>
              <a:defRPr/>
            </a:pPr>
            <a:r>
              <a:rPr lang="ru-RU" altLang="en-US"/>
              <a:t>Сохранение редких</a:t>
            </a:r>
            <a:r>
              <a:rPr lang="en-US" altLang="ru-RU"/>
              <a:t>,</a:t>
            </a:r>
            <a:r>
              <a:rPr lang="ru-RU" altLang="en-US"/>
              <a:t> занесенных в Красную книгу РФ и охраняемых на территории области растений</a:t>
            </a:r>
            <a:r>
              <a:rPr lang="en-US" altLang="ru-RU"/>
              <a:t>;</a:t>
            </a:r>
          </a:p>
          <a:p>
            <a:pPr>
              <a:defRPr/>
            </a:pPr>
            <a:r>
              <a:rPr lang="ru-RU" altLang="en-US"/>
              <a:t>Охрана</a:t>
            </a:r>
            <a:r>
              <a:rPr lang="en-US" altLang="ru-RU"/>
              <a:t>,</a:t>
            </a:r>
            <a:r>
              <a:rPr lang="ru-RU" altLang="en-US"/>
              <a:t> восстановление и воспроизводство биоресурсов и биологического разнообразия на территории заказника</a:t>
            </a:r>
            <a:r>
              <a:rPr lang="en-US" altLang="ru-RU"/>
              <a:t>;</a:t>
            </a:r>
          </a:p>
          <a:p>
            <a:pPr>
              <a:defRPr/>
            </a:pPr>
            <a:r>
              <a:rPr lang="ru-RU" altLang="en-US"/>
              <a:t>Сохранение целостности естсественных сообществ и экологического баланса</a:t>
            </a:r>
            <a:r>
              <a:rPr lang="en-US" altLang="ru-RU"/>
              <a:t>;</a:t>
            </a:r>
          </a:p>
          <a:p>
            <a:pPr>
              <a:defRPr/>
            </a:pPr>
            <a:r>
              <a:rPr lang="ru-RU" altLang="en-US"/>
              <a:t>Мониторинг популяции растений из семейства Орхидные</a:t>
            </a:r>
          </a:p>
          <a:p>
            <a:pPr>
              <a:defRPr/>
            </a:pPr>
            <a:r>
              <a:rPr lang="ru-RU" altLang="en-US"/>
              <a:t>Экологическое просвещение и образование</a:t>
            </a:r>
            <a:r>
              <a:rPr lang="en-US" altLang="ru-RU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Зоны “Дюкинского” заказника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Зона строгой охраны</a:t>
            </a:r>
            <a:r>
              <a:rPr lang="en-US" altLang="ru-RU"/>
              <a:t>-</a:t>
            </a:r>
            <a:r>
              <a:rPr lang="ru-RU" altLang="en-US"/>
              <a:t> включает северную и западную части ООПТ</a:t>
            </a:r>
            <a:r>
              <a:rPr lang="en-US" altLang="ru-RU"/>
              <a:t>.</a:t>
            </a:r>
            <a:r>
              <a:rPr lang="ru-RU" altLang="en-US"/>
              <a:t> Здесь сосредоточены основные популяции редких растенийсохранение которых является первоочередной задачей заказника</a:t>
            </a:r>
            <a:r>
              <a:rPr lang="en-US" altLang="ru-RU"/>
              <a:t>.</a:t>
            </a:r>
            <a:r>
              <a:rPr lang="ru-RU" altLang="en-US"/>
              <a:t> В этой зоне деятельность человека должна быть</a:t>
            </a:r>
            <a:r>
              <a:rPr lang="en-US" altLang="ru-RU"/>
              <a:t>,</a:t>
            </a:r>
            <a:r>
              <a:rPr lang="ru-RU" altLang="en-US"/>
              <a:t> по возможности</a:t>
            </a:r>
            <a:r>
              <a:rPr lang="en-US" altLang="ru-RU"/>
              <a:t>,</a:t>
            </a:r>
            <a:r>
              <a:rPr lang="ru-RU" altLang="en-US"/>
              <a:t> сведена к нулю</a:t>
            </a:r>
            <a:r>
              <a:rPr lang="en-US" altLang="ru-RU"/>
              <a:t>.</a:t>
            </a:r>
            <a:r>
              <a:rPr lang="ru-RU" altLang="en-US"/>
              <a:t> </a:t>
            </a:r>
          </a:p>
          <a:p>
            <a:pPr>
              <a:defRPr/>
            </a:pPr>
            <a:r>
              <a:rPr lang="ru-RU" altLang="en-US"/>
              <a:t>Зона познавательного туризма и альпинизма</a:t>
            </a:r>
            <a:r>
              <a:rPr lang="en-US" altLang="ru-RU"/>
              <a:t>-</a:t>
            </a:r>
            <a:r>
              <a:rPr lang="ru-RU" altLang="en-US"/>
              <a:t>центральная часть заказника </a:t>
            </a:r>
            <a:r>
              <a:rPr lang="en-US" altLang="ru-RU"/>
              <a:t>,</a:t>
            </a:r>
            <a:r>
              <a:rPr lang="ru-RU" altLang="en-US"/>
              <a:t> в том числе южная стена Дюкинского карьера</a:t>
            </a:r>
            <a:r>
              <a:rPr lang="en-US" altLang="ru-RU"/>
              <a:t>.</a:t>
            </a:r>
            <a:r>
              <a:rPr lang="ru-RU" altLang="en-US"/>
              <a:t> Разрешается проведение экскурсий и спортивно</a:t>
            </a:r>
            <a:r>
              <a:rPr lang="en-US" altLang="ru-RU"/>
              <a:t>-</a:t>
            </a:r>
            <a:r>
              <a:rPr lang="ru-RU" altLang="en-US"/>
              <a:t>культурных мероприятий</a:t>
            </a:r>
            <a:r>
              <a:rPr lang="en-US" altLang="ru-RU"/>
              <a:t>,</a:t>
            </a:r>
            <a:r>
              <a:rPr lang="ru-RU" altLang="en-US"/>
              <a:t> но категорически запрещается въезд транспорта </a:t>
            </a:r>
            <a:r>
              <a:rPr lang="en-US" altLang="ru-RU"/>
              <a:t>,</a:t>
            </a:r>
            <a:r>
              <a:rPr lang="ru-RU" altLang="en-US"/>
              <a:t> разведение костров</a:t>
            </a:r>
            <a:r>
              <a:rPr lang="en-US" altLang="ru-RU"/>
              <a:t>,</a:t>
            </a:r>
            <a:r>
              <a:rPr lang="ru-RU" altLang="en-US"/>
              <a:t> разбивка палаточных лагерей</a:t>
            </a:r>
            <a:r>
              <a:rPr lang="en-US" altLang="ru-RU"/>
              <a:t>.</a:t>
            </a:r>
          </a:p>
          <a:p>
            <a:pPr>
              <a:defRPr/>
            </a:pPr>
            <a:r>
              <a:rPr lang="ru-RU" altLang="en-US"/>
              <a:t>Рекреационная зона</a:t>
            </a:r>
            <a:r>
              <a:rPr lang="en-US" altLang="ru-RU"/>
              <a:t>-</a:t>
            </a:r>
            <a:r>
              <a:rPr lang="ru-RU" altLang="en-US"/>
              <a:t>занимает восточную часть заказника</a:t>
            </a:r>
            <a:r>
              <a:rPr lang="en-US" altLang="ru-RU"/>
              <a:t>.</a:t>
            </a:r>
            <a:r>
              <a:rPr lang="ru-RU" altLang="en-US"/>
              <a:t>Допускается проезд</a:t>
            </a:r>
            <a:r>
              <a:rPr lang="en-US" altLang="ru-RU"/>
              <a:t>,</a:t>
            </a:r>
            <a:r>
              <a:rPr lang="ru-RU" altLang="en-US"/>
              <a:t> установка туристических стоянок</a:t>
            </a:r>
            <a:r>
              <a:rPr lang="en-US" altLang="ru-RU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Дюкинский заказник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Дюкинский заказник был создан в ноябре 2003 года. Он располагается на территории Судогодского района, в 6 км к северо-западу от поселка Болотский на землях Андреевского лесхоза Красно-Богатырского лесничества.</a:t>
            </a:r>
          </a:p>
          <a:p>
            <a:pPr>
              <a:defRPr/>
            </a:pPr>
            <a:endParaRPr lang="ru-RU" altLang="en-US"/>
          </a:p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096000" y="2852928"/>
            <a:ext cx="5562400" cy="3816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923" y="274638"/>
            <a:ext cx="11547815" cy="939784"/>
          </a:xfrm>
        </p:spPr>
        <p:txBody>
          <a:bodyPr/>
          <a:lstStyle/>
          <a:p>
            <a:pPr marL="266700" indent="-266700" algn="l" defTabSz="914400" rtl="0" eaLnBrk="1" latinLnBrk="1" hangingPunct="1">
              <a:spcBef>
                <a:spcPct val="0"/>
              </a:spcBef>
              <a:buFont typeface="Arial"/>
              <a:buNone/>
              <a:defRPr/>
            </a:pPr>
            <a:r>
              <a:rPr kumimoji="0" lang="ru-RU" altLang="en-US" sz="3200" b="0" i="0" u="none" strike="noStrike" kern="1200" cap="none" normalizeH="0" baseline="0">
                <a:solidFill>
                  <a:srgbClr val="5E2856"/>
                </a:solidFill>
                <a:latin typeface="Arial"/>
                <a:ea typeface="Arial"/>
                <a:cs typeface="Arial"/>
              </a:rPr>
              <a:t>В самом заказнике гостей встречает ведьмочка Тамара. Она честно предупреждает, что наведет проклятие на каждого, кто рискнет намусорить в лесу или в карьере.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66700" indent="-266700" algn="l" defTabSz="914400" rtl="0" eaLnBrk="1" latinLnBrk="1" hangingPunct="1">
              <a:spcBef>
                <a:spcPct val="0"/>
              </a:spcBef>
              <a:buFont typeface="Arial"/>
              <a:buNone/>
              <a:defRPr/>
            </a:pPr>
            <a:endParaRPr kumimoji="0" lang="ru-RU" altLang="en-US" sz="3200" b="0" i="0" u="none" strike="noStrike" kern="1200" cap="none" normalizeH="0" baseline="0">
              <a:solidFill>
                <a:srgbClr val="5E2856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207514" y="1617179"/>
            <a:ext cx="8569071" cy="4320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923" y="274638"/>
            <a:ext cx="11205477" cy="939784"/>
          </a:xfrm>
        </p:spPr>
        <p:txBody>
          <a:bodyPr/>
          <a:lstStyle/>
          <a:p>
            <a:pPr>
              <a:defRPr/>
            </a:pPr>
            <a:r>
              <a:rPr lang="ru-RU" altLang="en-US"/>
              <a:t>              Венерин башмачок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093214" y="1214422"/>
            <a:ext cx="7315200" cy="548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6560" y="1196721"/>
            <a:ext cx="475107" cy="100812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4871847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19928" y="1700784"/>
            <a:ext cx="1152144" cy="364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alt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248144" y="0"/>
            <a:ext cx="4943856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theme/theme1.xml><?xml version="1.0" encoding="utf-8"?>
<a:theme xmlns:a="http://schemas.openxmlformats.org/drawingml/2006/main" name="Остаточное изображение">
  <a:themeElements>
    <a:clrScheme name="Остаточное изображение">
      <a:dk1>
        <a:srgbClr val="7B4D7C"/>
      </a:dk1>
      <a:lt1>
        <a:srgbClr val="F3F0F4"/>
      </a:lt1>
      <a:dk2>
        <a:srgbClr val="888888"/>
      </a:dk2>
      <a:lt2>
        <a:srgbClr val="5A3452"/>
      </a:lt2>
      <a:accent1>
        <a:srgbClr val="CD1973"/>
      </a:accent1>
      <a:accent2>
        <a:srgbClr val="3A3A3A"/>
      </a:accent2>
      <a:accent3>
        <a:srgbClr val="5E2856"/>
      </a:accent3>
      <a:accent4>
        <a:srgbClr val="525252"/>
      </a:accent4>
      <a:accent5>
        <a:srgbClr val="841490"/>
      </a:accent5>
      <a:accent6>
        <a:srgbClr val="4686BA"/>
      </a:accent6>
      <a:hlink>
        <a:srgbClr val="FE19FF"/>
      </a:hlink>
      <a:folHlink>
        <a:srgbClr val="FFCCFF"/>
      </a:folHlink>
    </a:clrScheme>
    <a:fontScheme name="Остаточное изображение">
      <a:majorFont>
        <a:latin typeface="Arial"/>
        <a:ea typeface=""/>
        <a:cs typeface=""/>
        <a:font script="Jpan" typeface="MS PGothic"/>
        <a:font script="Hang" typeface="한컴 윤체 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한컴 윤체 L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статочное изоб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69000">
              <a:schemeClr val="phClr">
                <a:tint val="99000"/>
                <a:shade val="80000"/>
                <a:satMod val="20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rect">
            <a:fillToRect t="-50000" r="70000" b="180000"/>
          </a:path>
        </a:gradFill>
        <a:gradFill rotWithShape="1">
          <a:gsLst>
            <a:gs pos="0">
              <a:schemeClr val="phClr">
                <a:shade val="100000"/>
                <a:satMod val="200000"/>
              </a:schemeClr>
            </a:gs>
            <a:gs pos="57000">
              <a:schemeClr val="phClr">
                <a:shade val="30000"/>
                <a:satMod val="100000"/>
              </a:schemeClr>
            </a:gs>
            <a:gs pos="100000">
              <a:schemeClr val="phClr">
                <a:shade val="30000"/>
                <a:satMod val="100000"/>
              </a:schemeClr>
            </a:gs>
          </a:gsLst>
          <a:lin ang="30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361</Words>
  <Application>Microsoft Office PowerPoint</Application>
  <PresentationFormat>Широкоэкранный</PresentationFormat>
  <Paragraphs>48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Arial</vt:lpstr>
      <vt:lpstr>Остаточное изображение</vt:lpstr>
      <vt:lpstr>Дюкинский заказник</vt:lpstr>
      <vt:lpstr>Презентация PowerPoint</vt:lpstr>
      <vt:lpstr>Обоснование создания ООПТ и ее значимость</vt:lpstr>
      <vt:lpstr>Зоны “Дюкинского” заказника</vt:lpstr>
      <vt:lpstr>Дюкинский заказник</vt:lpstr>
      <vt:lpstr>В самом заказнике гостей встречает ведьмочка Тамара. Она честно предупреждает, что наведет проклятие на каждого, кто рискнет намусорить в лесу или в карьере.</vt:lpstr>
      <vt:lpstr>              Венерин башмачок </vt:lpstr>
      <vt:lpstr>Презентация PowerPoint</vt:lpstr>
      <vt:lpstr>Презентация PowerPoint</vt:lpstr>
      <vt:lpstr>Ландыши</vt:lpstr>
      <vt:lpstr>Ломкая Веретеница</vt:lpstr>
      <vt:lpstr>Камень валун</vt:lpstr>
      <vt:lpstr>Карьер</vt:lpstr>
      <vt:lpstr>Презентация PowerPoint</vt:lpstr>
      <vt:lpstr>Презентация PowerPoint</vt:lpstr>
      <vt:lpstr>Презентация PowerPoint</vt:lpstr>
      <vt:lpstr>Ятры́шник шлемоно́сный</vt:lpstr>
      <vt:lpstr>Гнездоцветка клобучковая</vt:lpstr>
      <vt:lpstr>Пальчатокоренник пятнистый</vt:lpstr>
      <vt:lpstr>Первоцвет весенний</vt:lpstr>
      <vt:lpstr>Ветреница лесная</vt:lpstr>
      <vt:lpstr>Сплюшка</vt:lpstr>
      <vt:lpstr>Кедровка</vt:lpstr>
      <vt:lpstr>Обыкновенный тритон</vt:lpstr>
      <vt:lpstr>Обыкновенная медянка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Дюкинский заказник</dc:title>
  <dc:creator>Админ</dc:creator>
  <cp:lastModifiedBy>Catherine Milokostova</cp:lastModifiedBy>
  <cp:revision>15</cp:revision>
  <dcterms:created xsi:type="dcterms:W3CDTF">2019-12-02T10:40:49Z</dcterms:created>
  <dcterms:modified xsi:type="dcterms:W3CDTF">2024-01-29T12:14:57Z</dcterms:modified>
  <cp:version>0906.0100.01</cp:version>
</cp:coreProperties>
</file>