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можно сказать о температуре воздуха в разное время года?</a:t>
            </a:r>
          </a:p>
          <a:p>
            <a:pPr algn="l"/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212976"/>
            <a:ext cx="142539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ЛЕТО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0"/>
            <a:ext cx="4571999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03648" y="1844824"/>
            <a:ext cx="2732030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отрицательная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4048" y="1844824"/>
            <a:ext cx="285411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положительная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127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rezentacii.info/wp-content/uploads/2021/01/lHX9rPBTCZ4Nyvez/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251683" cy="61379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5736" y="4581128"/>
            <a:ext cx="32928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Стоп! Остановка!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За парту сели ловко!</a:t>
            </a:r>
            <a:endParaRPr lang="ru-RU" sz="2400" i="1" dirty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Строим координатную прямую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 – 10 до + 10 (с шагом 1)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4" descr="https://resh.edu.ru/uploads/lesson_extract/6920/20210716104610/OEBPS/objects/t_math_6_78_4/5da9a8ede2002477580fcc9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914400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№№№</a:t>
            </a:r>
          </a:p>
          <a:p>
            <a:pPr>
              <a:buNone/>
            </a:pPr>
            <a:r>
              <a:rPr lang="ru-RU" dirty="0" smtClean="0"/>
              <a:t>4.4</a:t>
            </a:r>
          </a:p>
          <a:p>
            <a:pPr>
              <a:buNone/>
            </a:pPr>
            <a:r>
              <a:rPr lang="ru-RU" dirty="0" smtClean="0"/>
              <a:t>4.5</a:t>
            </a:r>
          </a:p>
          <a:p>
            <a:pPr>
              <a:buNone/>
            </a:pPr>
            <a:r>
              <a:rPr lang="ru-RU" dirty="0" smtClean="0"/>
              <a:t>4.6</a:t>
            </a:r>
          </a:p>
          <a:p>
            <a:pPr>
              <a:buNone/>
            </a:pPr>
            <a:r>
              <a:rPr lang="ru-RU" dirty="0" smtClean="0"/>
              <a:t>4.7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П. 24, вопросы с.7</a:t>
            </a:r>
          </a:p>
          <a:p>
            <a:pPr>
              <a:buNone/>
            </a:pPr>
            <a:r>
              <a:rPr lang="ru-RU" dirty="0" smtClean="0"/>
              <a:t>№№№</a:t>
            </a:r>
          </a:p>
          <a:p>
            <a:pPr>
              <a:buNone/>
            </a:pPr>
            <a:r>
              <a:rPr lang="ru-RU" dirty="0" smtClean="0"/>
              <a:t>4.30</a:t>
            </a:r>
          </a:p>
          <a:p>
            <a:pPr>
              <a:buNone/>
            </a:pPr>
            <a:r>
              <a:rPr lang="ru-RU" dirty="0" smtClean="0"/>
              <a:t>4.31</a:t>
            </a:r>
          </a:p>
          <a:p>
            <a:pPr>
              <a:buNone/>
            </a:pPr>
            <a:r>
              <a:rPr lang="ru-RU" dirty="0" smtClean="0"/>
              <a:t>4.24 (а</a:t>
            </a:r>
            <a:r>
              <a:rPr lang="ru-RU" smtClean="0"/>
              <a:t>, б)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23488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уроках математики до сих пор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рассматривали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натуральные и дробные числа.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жизни вы  уже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встречались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с </a:t>
            </a:r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отрицательными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числами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3356992"/>
            <a:ext cx="2699792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/>
              <a:t>Из рисунка мы видим, что температура воздуха может быть выше или ниже </a:t>
            </a:r>
            <a:r>
              <a:rPr lang="ru-RU" sz="2400" b="1" dirty="0" smtClean="0"/>
              <a:t>нуля.</a:t>
            </a:r>
            <a:endParaRPr lang="ru-RU" sz="2800" dirty="0">
              <a:effectLst/>
            </a:endParaRP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562927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37312"/>
            <a:ext cx="49053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9747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Распределите числа на виды: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686800" cy="892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17;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11;  2023;  24;  0; - 35;  48;  - 500;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2996952"/>
            <a:ext cx="121058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17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2023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2996952"/>
            <a:ext cx="11256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11</a:t>
            </a:r>
          </a:p>
          <a:p>
            <a:pPr>
              <a:buFontTx/>
              <a:buChar char="-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>
              <a:buFontTx/>
              <a:buChar char="-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500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364502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492896"/>
            <a:ext cx="3145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отрицательные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6016" y="2492896"/>
            <a:ext cx="3283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положительные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86706" y="980728"/>
            <a:ext cx="31694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Целые числа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820472" cy="54868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История возникновения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отрицательных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чисел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0" y="1340768"/>
            <a:ext cx="9144000" cy="432025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век до н.э. - Китай</a:t>
            </a:r>
            <a:endParaRPr lang="en-US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век н.э. – Греция</a:t>
            </a:r>
            <a:endParaRPr lang="en-US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век н.э. – Индия</a:t>
            </a:r>
          </a:p>
          <a:p>
            <a:pPr eaLnBrk="1" hangingPunct="1"/>
            <a:r>
              <a:rPr lang="en-US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IX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век н.э. – Средняя Азия</a:t>
            </a:r>
          </a:p>
          <a:p>
            <a:pPr eaLnBrk="1" hangingPunct="1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XII-XIII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век  – Западная Европа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7693"/>
            <a:ext cx="5184576" cy="655564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сведения об отрицательных числах встречаются у китайских математиков во II в. до н. э. Положительные числа тогда толковались как имущество, а отрицательные – как долг, недостача. Но ни египтяне, ни вавилоняне, ни древние греки отрицательных чисел не знали. Исключение составлял Диофант, который в III веке уже знал правило знаков и умел умножать отрицательные числа. </a:t>
            </a:r>
            <a:endParaRPr lang="ru-RU" sz="2800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im4-tub-ru.yandex.net/i?id=359061261-54-72&amp;n=2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796" r="14240"/>
          <a:stretch/>
        </p:blipFill>
        <p:spPr bwMode="auto">
          <a:xfrm>
            <a:off x="6012160" y="0"/>
            <a:ext cx="3131840" cy="3248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история математики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64088" y="3789040"/>
            <a:ext cx="3806492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805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ctr"/>
          <a:lstStyle/>
          <a:p>
            <a:pPr eaLnBrk="1" hangingPunct="1">
              <a:defRPr/>
            </a:pPr>
            <a:endParaRPr lang="ru-RU" smtClean="0">
              <a:latin typeface="Verdana" pitchFamily="34" charset="0"/>
            </a:endParaRPr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20484" name="Picture 4" descr="РисунокГ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"/>
            <a:ext cx="9144000" cy="681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622818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16632"/>
            <a:ext cx="223224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Обозначение чисел  при записи: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Число, перед которым стоит знак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(или ничего не стоит), называется положительным.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Число, перед которым стоит знак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называется отрицательным.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265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Распределите числа на виды:</vt:lpstr>
      <vt:lpstr>Слайд 4</vt:lpstr>
      <vt:lpstr>История возникновения  отрицательных чисел</vt:lpstr>
      <vt:lpstr>Слайд 6</vt:lpstr>
      <vt:lpstr>Слайд 7</vt:lpstr>
      <vt:lpstr>Слайд 8</vt:lpstr>
      <vt:lpstr>Обозначение чисел  при записи:</vt:lpstr>
      <vt:lpstr>Слайд 10</vt:lpstr>
      <vt:lpstr>Строим координатную прямую</vt:lpstr>
      <vt:lpstr>Работа с учебником</vt:lpstr>
      <vt:lpstr>Домашнее задание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worob</dc:creator>
  <cp:lastModifiedBy>worobeva2010@outlook.com</cp:lastModifiedBy>
  <cp:revision>5</cp:revision>
  <dcterms:created xsi:type="dcterms:W3CDTF">2024-01-29T11:32:29Z</dcterms:created>
  <dcterms:modified xsi:type="dcterms:W3CDTF">2024-01-29T12:12:57Z</dcterms:modified>
</cp:coreProperties>
</file>