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4" r:id="rId4"/>
    <p:sldId id="261" r:id="rId5"/>
    <p:sldId id="262" r:id="rId6"/>
    <p:sldId id="271" r:id="rId7"/>
    <p:sldId id="270" r:id="rId8"/>
    <p:sldId id="272" r:id="rId9"/>
    <p:sldId id="265" r:id="rId10"/>
    <p:sldId id="267" r:id="rId11"/>
    <p:sldId id="260" r:id="rId12"/>
    <p:sldId id="263" r:id="rId13"/>
    <p:sldId id="257" r:id="rId14"/>
    <p:sldId id="258" r:id="rId15"/>
    <p:sldId id="259" r:id="rId16"/>
    <p:sldId id="269" r:id="rId17"/>
    <p:sldId id="268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89" autoAdjust="0"/>
    <p:restoredTop sz="94660"/>
  </p:normalViewPr>
  <p:slideViewPr>
    <p:cSldViewPr snapToGrid="0">
      <p:cViewPr varScale="1">
        <p:scale>
          <a:sx n="55" d="100"/>
          <a:sy n="55" d="100"/>
        </p:scale>
        <p:origin x="78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6E52-8791-454B-B72F-FAB7BEDC717A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20CE-15D9-4C4B-957B-2B95C6ED6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443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6E52-8791-454B-B72F-FAB7BEDC717A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20CE-15D9-4C4B-957B-2B95C6ED6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660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6E52-8791-454B-B72F-FAB7BEDC717A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20CE-15D9-4C4B-957B-2B95C6ED6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467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6E52-8791-454B-B72F-FAB7BEDC717A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20CE-15D9-4C4B-957B-2B95C6ED6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330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6E52-8791-454B-B72F-FAB7BEDC717A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20CE-15D9-4C4B-957B-2B95C6ED6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711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6E52-8791-454B-B72F-FAB7BEDC717A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20CE-15D9-4C4B-957B-2B95C6ED6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655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6E52-8791-454B-B72F-FAB7BEDC717A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20CE-15D9-4C4B-957B-2B95C6ED6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40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6E52-8791-454B-B72F-FAB7BEDC717A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20CE-15D9-4C4B-957B-2B95C6ED6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453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6E52-8791-454B-B72F-FAB7BEDC717A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20CE-15D9-4C4B-957B-2B95C6ED6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27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6E52-8791-454B-B72F-FAB7BEDC717A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20CE-15D9-4C4B-957B-2B95C6ED6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490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6E52-8791-454B-B72F-FAB7BEDC717A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20CE-15D9-4C4B-957B-2B95C6ED6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857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36E52-8791-454B-B72F-FAB7BEDC717A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E20CE-15D9-4C4B-957B-2B95C6ED6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23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Итоговое собеседование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Подготовка к монологу ( описание фотографии)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2191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для диалога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0268" y="1828799"/>
            <a:ext cx="11294532" cy="435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5648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Описание черно белой фотографии устное собеседовани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41866"/>
            <a:ext cx="10160000" cy="6112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399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Описание черно белой фотографии устное собеседов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934" y="0"/>
            <a:ext cx="6874933" cy="6722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073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Описание черно белой фотографии устное собеседовани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133" y="0"/>
            <a:ext cx="75184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4717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Описание черно белой фотографии устное собеседовани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868" y="-321732"/>
            <a:ext cx="7027332" cy="7484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273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Описание черно белой фотографии устное собеседов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242" y="-157163"/>
            <a:ext cx="7227358" cy="721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599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180975"/>
            <a:ext cx="6400800" cy="649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071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365125"/>
            <a:ext cx="7229475" cy="5965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089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00" y="365125"/>
            <a:ext cx="10795000" cy="581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5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Описание черно белой фотографии устное собеседов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67" y="1"/>
            <a:ext cx="11023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791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Описание черно белой фотографии устное собеседов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0"/>
            <a:ext cx="11680825" cy="673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4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Описание черно белой фотографии устное собеседов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0"/>
            <a:ext cx="117485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778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478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План описания фотографии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19908"/>
            <a:ext cx="10515600" cy="5157055"/>
          </a:xfrm>
        </p:spPr>
        <p:txBody>
          <a:bodyPr/>
          <a:lstStyle/>
          <a:p>
            <a:r>
              <a:rPr lang="ru-RU" dirty="0" smtClean="0"/>
              <a:t>1. Вступление</a:t>
            </a:r>
          </a:p>
          <a:p>
            <a:r>
              <a:rPr lang="ru-RU" dirty="0" smtClean="0"/>
              <a:t>2. Тема ( о </a:t>
            </a:r>
            <a:r>
              <a:rPr lang="ru-RU" dirty="0"/>
              <a:t>ч</a:t>
            </a:r>
            <a:r>
              <a:rPr lang="ru-RU" dirty="0" smtClean="0"/>
              <a:t>ём?)</a:t>
            </a:r>
            <a:endParaRPr lang="ru-RU" dirty="0"/>
          </a:p>
          <a:p>
            <a:r>
              <a:rPr lang="ru-RU" dirty="0" smtClean="0"/>
              <a:t>3. Центр снимка ( кто изображён? Опишите его внешний вид, настроение)</a:t>
            </a:r>
          </a:p>
          <a:p>
            <a:r>
              <a:rPr lang="ru-RU" dirty="0" smtClean="0"/>
              <a:t>4. Что изображено по сторонам: справа, слева, вверху, внизу?</a:t>
            </a:r>
          </a:p>
          <a:p>
            <a:r>
              <a:rPr lang="ru-RU" dirty="0" smtClean="0"/>
              <a:t>5. Заключение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1356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Шаблон описания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954" y="914400"/>
            <a:ext cx="11482754" cy="59436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1. Передо мной интересная (удивительная, забавная, </a:t>
            </a:r>
            <a:r>
              <a:rPr lang="ru-RU" b="1" dirty="0" smtClean="0"/>
              <a:t>необычная, чёрно-белая ...) </a:t>
            </a:r>
            <a:r>
              <a:rPr lang="ru-RU" b="1" dirty="0"/>
              <a:t>фотография.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2. Н</a:t>
            </a:r>
            <a:r>
              <a:rPr lang="ru-RU" b="1" dirty="0" smtClean="0"/>
              <a:t>а </a:t>
            </a:r>
            <a:r>
              <a:rPr lang="ru-RU" b="1" dirty="0"/>
              <a:t>ней изображён (поход, демонстрация, рыбалка, мастерская художника). То есть определяете тему.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3. Давайте рассмотрим изображение внимательнее.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4. На переднем плане фотографии, где и находится центр событий, мы видим (двух девочек/ толпу людей/ учителя, объясняющего материал,/ юношу, спасающего козлёнка из воды…).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5. Они (он, она) (радостны, печальны, сосредоточены). Становится понятно, что им (ему, ей) нравится здесь находиться,/ их увлекает это занятие...(здесь можно немного пофантазировать, попытаться представить эту ситуацию, домыслить её).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6. Описать внешний вид, одежду. Подробнее рассказать, чем заняты. Быть внимательнее к деталям, чтобы и их использовать в описании.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7. На заднем плане снимка можно увидеть.....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8. Мне понравилась эта фотография, потому что она передаёт чувства и эмоции присутствующих на ней людей, /прекрасную атмосферу летнего вечера.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9. Я считаю, что снимок получился удачным. И ребятам / девочке/ друзьям/ в будущем не раз захочется посмотреть на себя и вспомнить это время.</a:t>
            </a:r>
          </a:p>
        </p:txBody>
      </p:sp>
    </p:spTree>
    <p:extLst>
      <p:ext uri="{BB962C8B-B14F-4D97-AF65-F5344CB8AC3E}">
        <p14:creationId xmlns:p14="http://schemas.microsoft.com/office/powerpoint/2010/main" val="1371796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Оценивание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415" y="1690688"/>
            <a:ext cx="10040816" cy="4358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415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15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                  Монолог</a:t>
            </a:r>
            <a:endParaRPr lang="ru-RU" dirty="0"/>
          </a:p>
        </p:txBody>
      </p:sp>
      <p:pic>
        <p:nvPicPr>
          <p:cNvPr id="9218" name="Picture 2" descr="Описание черно белой фотографии устное собеседование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063965"/>
            <a:ext cx="5181600" cy="5095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Описание черно белой фотографии устное собеседование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6" t="12243" r="20588" b="-2048"/>
          <a:stretch/>
        </p:blipFill>
        <p:spPr bwMode="auto">
          <a:xfrm>
            <a:off x="838200" y="0"/>
            <a:ext cx="5773615" cy="668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87956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79</Words>
  <Application>Microsoft Office PowerPoint</Application>
  <PresentationFormat>Широкоэкранный</PresentationFormat>
  <Paragraphs>13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Итоговое собеседование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 описания фотографии</vt:lpstr>
      <vt:lpstr>Шаблон описания</vt:lpstr>
      <vt:lpstr>Оценивание</vt:lpstr>
      <vt:lpstr>                                                            Монолог</vt:lpstr>
      <vt:lpstr>Задание для диалога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Итоговое собеседование</dc:title>
  <dc:creator>DOM</dc:creator>
  <cp:lastModifiedBy>DOM</cp:lastModifiedBy>
  <cp:revision>7</cp:revision>
  <dcterms:created xsi:type="dcterms:W3CDTF">2024-01-29T11:17:52Z</dcterms:created>
  <dcterms:modified xsi:type="dcterms:W3CDTF">2024-01-29T12:16:44Z</dcterms:modified>
</cp:coreProperties>
</file>