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73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349" autoAdjust="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542E0A-5EBF-4741-BFC7-78EE26C0A4E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F81AA6-3C36-4B46-9A29-5B3D880A5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103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1601C-56BD-42B2-8422-DC8DA0803D65}" type="datetime1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199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3ABA6-565E-43EE-82BB-01A55AA64825}" type="datetime1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935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C567C-5332-42F5-807E-34F9432C2D22}" type="datetime1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423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C7157-D8B9-43B7-8C17-356808C73CF2}" type="datetime1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011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22DBF-A408-4877-BAF8-9D464CD44752}" type="datetime1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751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71AC3-5210-4DF8-90CC-3D7FB527B2ED}" type="datetime1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616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E83C-1694-48ED-B095-8192ABA2F4BB}" type="datetime1">
              <a:rPr lang="ru-RU" smtClean="0"/>
              <a:t>28.01.2024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656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6AB5-224C-4303-8E1B-5509F4A0291F}" type="datetime1">
              <a:rPr lang="ru-RU" smtClean="0"/>
              <a:t>28.01.2024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021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9B1C-C3CF-4A18-9F5E-084C6C5B9EAE}" type="datetime1">
              <a:rPr lang="ru-RU" smtClean="0"/>
              <a:t>28.01.2024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093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2671-015E-4AFC-98BB-A73A92111ED6}" type="datetime1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863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347C3-442C-43ED-B786-40953154EEC9}" type="datetime1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455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7C1A5-9570-43F2-8738-7E4E73DA0F4C}" type="datetime1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5C2C9D-7044-4CB1-99F6-FE1DE0702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69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5-6 класс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-27642" y="6140091"/>
            <a:ext cx="3275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Никифорова А.Б.</a:t>
            </a:r>
          </a:p>
          <a:p>
            <a:r>
              <a:rPr lang="ru-RU" sz="20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Миасс, МКОУ «СОШ№31»</a:t>
            </a:r>
            <a:endParaRPr lang="ru-RU" sz="2000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1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-350" y="2132856"/>
            <a:ext cx="91457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Правильные многогранники 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природе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714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6409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Задание 1.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Посчитайте количество граней, вершин и рёбер у некоторых правильных многогранников и заполните таблицу.</a:t>
            </a:r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667773"/>
              </p:ext>
            </p:extLst>
          </p:nvPr>
        </p:nvGraphicFramePr>
        <p:xfrm>
          <a:off x="179512" y="1772816"/>
          <a:ext cx="681608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1391816"/>
                <a:gridCol w="1524000"/>
                <a:gridCol w="1524000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Правильные многогранники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Число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граней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вершин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рёбер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Тетраэдр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Гексаэдр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Октаэдр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29" r="63314" b="39935"/>
          <a:stretch/>
        </p:blipFill>
        <p:spPr bwMode="auto">
          <a:xfrm>
            <a:off x="-9872" y="4221088"/>
            <a:ext cx="2932290" cy="2394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93" t="23135" r="36393" b="41602"/>
          <a:stretch/>
        </p:blipFill>
        <p:spPr bwMode="auto">
          <a:xfrm>
            <a:off x="2975101" y="4361121"/>
            <a:ext cx="2175163" cy="211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2" t="60065" r="57767"/>
          <a:stretch/>
        </p:blipFill>
        <p:spPr bwMode="auto">
          <a:xfrm>
            <a:off x="6372200" y="4238778"/>
            <a:ext cx="2242891" cy="2394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02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0"/>
            <a:ext cx="75587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Многогранники в природе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968" y="98072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Правильные многогранники – самые выгодные фигуры, поэтому они широко распространены в природе. Подтверждением тому служит форма некоторых кристаллов. Например, кристаллы поваренной соли имеют форму куба.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80728"/>
            <a:ext cx="4374654" cy="328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08" y="4585311"/>
            <a:ext cx="1944760" cy="1970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524422"/>
            <a:ext cx="1975593" cy="1975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54301"/>
            <a:ext cx="189639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47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811" y="152547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Многие формы звездчатых многогранников подсказывает сама природа. Снежинки - это звездчатые многогранники.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183" y="5445224"/>
            <a:ext cx="81905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древности люди пытались описать все возможные типы снежинок, составляли специальные атласы. Сейчас известно несколько тысяч различных типов снежинок.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" r="34504" b="-108"/>
          <a:stretch/>
        </p:blipFill>
        <p:spPr bwMode="auto">
          <a:xfrm rot="5400000">
            <a:off x="2248669" y="-437539"/>
            <a:ext cx="4317665" cy="7159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91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036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келет одноклеточного организма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феодарии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 форме напоминает икосаэдр. Большинство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феодарий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живут на морской глубине и служат добычей коралловых рыбок. Но простейшее животное защищает себя двенадцатью иглами, выходящими из 12 вершин скелета. Оно больше похоже на звёздчатый многогранник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7632"/>
            <a:ext cx="8244408" cy="4637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28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40" y="260648"/>
            <a:ext cx="850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Также мы можем наблюдать многогранники в виде цветов.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49" y="946835"/>
            <a:ext cx="324036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540" y="946835"/>
            <a:ext cx="323753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29108"/>
            <a:ext cx="2994422" cy="2552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24" y="4348194"/>
            <a:ext cx="3349787" cy="2233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03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498" y="188640"/>
            <a:ext cx="69127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Внимание биологов привлекли некоторые формы вирусов. При их изучении оказалось, что вирусы не имеют совершенно круглую форму. Определить форму смогли при помощи света и теней. И только один многогранник имел схожую форму-икосаэдр.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2" t="11091" r="21454" b="15212"/>
          <a:stretch/>
        </p:blipFill>
        <p:spPr bwMode="auto">
          <a:xfrm>
            <a:off x="107504" y="2369730"/>
            <a:ext cx="3775577" cy="3702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369730"/>
            <a:ext cx="3893081" cy="2919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20072" y="5431759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Вирус полиомиелита имеет форму додекаэдра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53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28803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химии так же встречаются правильные многогранники.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Кристаллическая решётка метана имеет форму тетраэдра. Метан используется как топливо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404664"/>
            <a:ext cx="5184576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2803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58057" y="1813173"/>
            <a:ext cx="919282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 как вы думаете, где ещё мы можем встретить многогранники в жизни?</a:t>
            </a:r>
            <a:endParaRPr lang="ru-RU" sz="4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60648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6850" y="6021288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Запишите в тетради ваши варианты.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5561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73448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Задание 3.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Работая в парах, склеить из готовой развертки макет многогранника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(вид многогранника зависит от способностей учеников)</a:t>
            </a:r>
          </a:p>
          <a:p>
            <a:endParaRPr lang="ru-RU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s://papikpro.com/uploads/posts/2022-12/1670028770_papikpro-com-p-kak-sdelat-iz-kartona-mnogogrannik-poet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3"/>
            <a:ext cx="7502675" cy="42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167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404664"/>
            <a:ext cx="579658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Домашнее задание: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700808"/>
            <a:ext cx="85689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Направляясь сегодня домой из школы сделайте фотографии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зданий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в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которых вы увидите многогранники.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на следующем уроке мы составим с вами альбом «Многогранники родного края»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879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8640"/>
            <a:ext cx="91440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Дать понятие многогранника и его элементов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Перечислить и охарактеризовать виды многогранников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Изучить где в природе встречаются многогранники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06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54055" y="2967335"/>
            <a:ext cx="7035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1919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88640"/>
            <a:ext cx="810039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учебной деятельности: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Знают, какая фигура называется многогранником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Знают виды и свойства данных многогранников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Умеют находить многогранники среди других фигур  в природе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91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7516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Многогранник-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это тело, поверхность которого состоит из конечного числа плоских многоугольников.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75458"/>
            <a:ext cx="7056784" cy="5748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10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" t="19118" r="4779" b="7416"/>
          <a:stretch/>
        </p:blipFill>
        <p:spPr bwMode="auto">
          <a:xfrm>
            <a:off x="401782" y="548680"/>
            <a:ext cx="8645236" cy="5367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3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5703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Многогранник называется </a:t>
            </a:r>
            <a:r>
              <a:rPr lang="ru-RU" sz="2400" b="1" i="1" u="sng" dirty="0">
                <a:latin typeface="Times New Roman" pitchFamily="18" charset="0"/>
                <a:cs typeface="Times New Roman" pitchFamily="18" charset="0"/>
              </a:rPr>
              <a:t>выпуклым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если он весь лежит по одну сторону от плоскости любой его грани.</a:t>
            </a:r>
          </a:p>
        </p:txBody>
      </p:sp>
      <p:pic>
        <p:nvPicPr>
          <p:cNvPr id="3074" name="Picture 2" descr="https://nauka.club/upload/medialibrary/50e/50eff1bc0e5bbe3146ba0cbeaa22a6f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8" y="1365243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3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113" y="5373216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Многогранник называется 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правильным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если все его грани - равные правильные многоугольники, а все многогранные углы имеют одинаковое число граней.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29"/>
          <a:stretch/>
        </p:blipFill>
        <p:spPr bwMode="auto">
          <a:xfrm>
            <a:off x="323528" y="116632"/>
            <a:ext cx="7992888" cy="4788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19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6106" y="116632"/>
            <a:ext cx="91701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Выпуклый многогранник называется правильным, если: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1) все его грани – равные правильные многоугольники;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2) в каждой вершине сходится одинаковое количество граней;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3) все его двугранные углы равны.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138"/>
          <a:stretch/>
        </p:blipFill>
        <p:spPr bwMode="auto">
          <a:xfrm>
            <a:off x="243670" y="2431883"/>
            <a:ext cx="8630554" cy="4038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2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961366"/>
              </p:ext>
            </p:extLst>
          </p:nvPr>
        </p:nvGraphicFramePr>
        <p:xfrm>
          <a:off x="27579" y="548680"/>
          <a:ext cx="9178783" cy="5040560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841423"/>
                <a:gridCol w="1855587"/>
                <a:gridCol w="1855587"/>
                <a:gridCol w="1813093"/>
                <a:gridCol w="1813093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Правильный тетраэдр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Правильный октаэдр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Правильный икосаэдр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Куб (гексаэдр)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Правильный додекаэдр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3025" marR="73025" marT="0" marB="0"/>
                </a:tc>
              </a:tr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3025" marR="73025" marT="0" marB="0"/>
                </a:tc>
              </a:tr>
              <a:tr h="20882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Составлен из четырёх равносторонних треугольников</a:t>
                      </a:r>
                      <a:endParaRPr lang="ru-RU" sz="20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Составлен из восьми равносторонних треугольников.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Составлен из двадцати равносторонних треугольников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Составлен из шести квадратов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Составлен из двенадцати правильных пятиугольников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3025" marR="73025" marT="0" marB="0"/>
                </a:tc>
              </a:tr>
            </a:tbl>
          </a:graphicData>
        </a:graphic>
      </p:graphicFrame>
      <p:pic>
        <p:nvPicPr>
          <p:cNvPr id="5125" name="Рисунок 5" descr="Описание: https://fsd.multiurok.ru/html/2017/01/03/s_586b73f9c731a/518394_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35374"/>
            <a:ext cx="1523098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Рисунок 4" descr="Описание: https://fsd.multiurok.ru/html/2017/01/03/s_586b73f9c731a/518394_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88091"/>
            <a:ext cx="1584176" cy="161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Рисунок 3" descr="Описание: https://fsd.multiurok.ru/html/2017/01/03/s_586b73f9c731a/518394_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833" y="1628799"/>
            <a:ext cx="1447728" cy="157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Рисунок 2" descr="Описание: https://fsd.multiurok.ru/html/2017/01/03/s_586b73f9c731a/518394_4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68091"/>
            <a:ext cx="1600508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Рисунок 1" descr="Описание: https://fsd.multiurok.ru/html/2017/01/03/s_586b73f9c731a/518394_5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165" y="1628800"/>
            <a:ext cx="1604755" cy="1662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2C9D-7044-4CB1-99F6-FE1DE070215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06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441</Words>
  <Application>Microsoft Office PowerPoint</Application>
  <PresentationFormat>Экран (4:3)</PresentationFormat>
  <Paragraphs>82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Правильные многогранники  в природе</dc:title>
  <dc:creator>Никифорова Алёна</dc:creator>
  <cp:lastModifiedBy>User</cp:lastModifiedBy>
  <cp:revision>10</cp:revision>
  <dcterms:created xsi:type="dcterms:W3CDTF">2023-10-25T13:52:36Z</dcterms:created>
  <dcterms:modified xsi:type="dcterms:W3CDTF">2024-01-28T08:20:29Z</dcterms:modified>
</cp:coreProperties>
</file>