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717" r:id="rId1"/>
  </p:sldMasterIdLst>
  <p:notesMasterIdLst>
    <p:notesMasterId r:id="rId17"/>
  </p:notesMasterIdLst>
  <p:sldIdLst>
    <p:sldId id="257" r:id="rId2"/>
    <p:sldId id="259" r:id="rId3"/>
    <p:sldId id="274" r:id="rId4"/>
    <p:sldId id="284" r:id="rId5"/>
    <p:sldId id="283" r:id="rId6"/>
    <p:sldId id="282" r:id="rId7"/>
    <p:sldId id="281" r:id="rId8"/>
    <p:sldId id="285" r:id="rId9"/>
    <p:sldId id="286" r:id="rId10"/>
    <p:sldId id="287" r:id="rId11"/>
    <p:sldId id="288" r:id="rId12"/>
    <p:sldId id="289" r:id="rId13"/>
    <p:sldId id="293" r:id="rId14"/>
    <p:sldId id="291" r:id="rId15"/>
    <p:sldId id="29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9112B84C-8A9C-40B2-85E2-CCBB96CCA3EA}">
          <p14:sldIdLst>
            <p14:sldId id="257"/>
            <p14:sldId id="259"/>
            <p14:sldId id="274"/>
            <p14:sldId id="284"/>
            <p14:sldId id="283"/>
            <p14:sldId id="282"/>
            <p14:sldId id="281"/>
            <p14:sldId id="285"/>
            <p14:sldId id="286"/>
            <p14:sldId id="287"/>
            <p14:sldId id="288"/>
            <p14:sldId id="289"/>
            <p14:sldId id="293"/>
            <p14:sldId id="291"/>
            <p14:sldId id="290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3537" autoAdjust="0"/>
  </p:normalViewPr>
  <p:slideViewPr>
    <p:cSldViewPr snapToGrid="0">
      <p:cViewPr>
        <p:scale>
          <a:sx n="82" d="100"/>
          <a:sy n="82" d="100"/>
        </p:scale>
        <p:origin x="-960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D1983-8790-4327-9325-7AC39F849DFE}" type="datetimeFigureOut">
              <a:rPr lang="ru-RU" smtClean="0"/>
              <a:pPr/>
              <a:t>27.03.2023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2F4CA-7D5E-4177-9C49-469B54BB3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251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791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394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51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1129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426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792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717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959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362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432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98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930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811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830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70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157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04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4470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орнамент-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904125" y="-485789"/>
            <a:ext cx="10757042" cy="734378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274031"/>
            <a:ext cx="91439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B2B2B2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 smtClean="0">
                <a:solidFill>
                  <a:srgbClr val="B2B2B2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Приобщение детей старшего дошкольного возраста к русской народной культуре через народные игры»</a:t>
            </a:r>
            <a:br>
              <a:rPr lang="ru-RU" sz="3600" b="1" i="1" dirty="0" smtClean="0">
                <a:solidFill>
                  <a:srgbClr val="B2B2B2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23291" y="380144"/>
            <a:ext cx="91029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компенсирующего вида № 4 города Горячий Ключ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88476" y="5229546"/>
            <a:ext cx="2095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Составила воспитатель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Горбатенко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И.А.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96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1494" y="0"/>
            <a:ext cx="9375494" cy="6858000"/>
          </a:xfrm>
          <a:prstGeom prst="rect">
            <a:avLst/>
          </a:prstGeom>
          <a:noFill/>
        </p:spPr>
      </p:pic>
      <p:pic>
        <p:nvPicPr>
          <p:cNvPr id="1026" name="Picture 2" descr="C:\Users\User\Desktop\IMG-20210601-WA00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539" y="3808071"/>
            <a:ext cx="4039565" cy="2442258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7" name="Picture 3" descr="C:\Users\User\Desktop\_12305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95149" y="578734"/>
            <a:ext cx="4066031" cy="2824223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8" name="Picture 4" descr="C:\Users\User\Desktop\20180817_10314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6688" y="601885"/>
            <a:ext cx="4000500" cy="2824222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/>
          <p:cNvSpPr/>
          <p:nvPr/>
        </p:nvSpPr>
        <p:spPr>
          <a:xfrm>
            <a:off x="208345" y="3429529"/>
            <a:ext cx="4259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Традиционные и обрядовые праздники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User\Desktop\_123054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83576" y="3842796"/>
            <a:ext cx="3993266" cy="2500132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5220182" y="3449256"/>
            <a:ext cx="37617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Русские народные игры</a:t>
            </a:r>
            <a:endPara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9849" y="0"/>
            <a:ext cx="9144000" cy="6782652"/>
          </a:xfrm>
          <a:prstGeom prst="rect">
            <a:avLst/>
          </a:prstGeom>
          <a:noFill/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948056" y="2054711"/>
            <a:ext cx="46258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User\Desktop\20221206_1131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5611" y="3700630"/>
            <a:ext cx="4496696" cy="2603349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Picture 3" descr="C:\Users\User\Desktop\20221206_11315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7124" y="1000460"/>
            <a:ext cx="4012603" cy="2592593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462579" y="602428"/>
            <a:ext cx="54524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Русские народные игры</a:t>
            </a:r>
            <a:endPara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04272" y="1280160"/>
            <a:ext cx="35500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11096" y="656217"/>
            <a:ext cx="31412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Эй, ребята, поскорей  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Собирай своих друзей!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мы играть сейчас </a:t>
            </a: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Посмотрите все на нас!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3" descr="C:\Users\User\Desktop\IMG-20211021-WA000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31398" y="2237590"/>
            <a:ext cx="3539266" cy="3345629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2652"/>
          </a:xfrm>
          <a:prstGeom prst="rect">
            <a:avLst/>
          </a:prstGeom>
          <a:noFill/>
        </p:spPr>
      </p:pic>
      <p:pic>
        <p:nvPicPr>
          <p:cNvPr id="7" name="Picture 3" descr="C:\Users\User\Desktop\20221206_1136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398" y="677731"/>
            <a:ext cx="3227294" cy="2624866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Picture 4" descr="C:\Users\User\Desktop\20221206_1136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9397" y="3518704"/>
            <a:ext cx="3244141" cy="2602396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3926541" y="2323653"/>
            <a:ext cx="3980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dirty="0"/>
          </a:p>
        </p:txBody>
      </p:sp>
      <p:pic>
        <p:nvPicPr>
          <p:cNvPr id="10" name="Picture 6" descr="C:\Users\User\Desktop\20221206_1137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25035" y="600262"/>
            <a:ext cx="3238052" cy="2640649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" name="Picture 7" descr="C:\Users\User\Desktop\20221206_11371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46552" y="3507129"/>
            <a:ext cx="3248810" cy="2613973"/>
          </a:xfrm>
          <a:prstGeom prst="rect">
            <a:avLst/>
          </a:prstGeom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4808668" y="1997839"/>
            <a:ext cx="20493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</a:rPr>
              <a:t>М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Ы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Ш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Е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Л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О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В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К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А</a:t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2652"/>
          </a:xfrm>
          <a:prstGeom prst="rect">
            <a:avLst/>
          </a:prstGeom>
          <a:noFill/>
        </p:spPr>
      </p:pic>
      <p:pic>
        <p:nvPicPr>
          <p:cNvPr id="7" name="Picture 2" descr="C:\Users\User\Desktop\20190110_1149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368" y="3426106"/>
            <a:ext cx="4485938" cy="2877874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/>
          <p:cNvSpPr/>
          <p:nvPr/>
        </p:nvSpPr>
        <p:spPr>
          <a:xfrm>
            <a:off x="925158" y="1344707"/>
            <a:ext cx="29475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слепили снежный ком,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Шляпу сделали на нем,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 приделали и в миг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Получился… снеговик!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769" y="839096"/>
            <a:ext cx="2872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Зимние забавы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" descr="C:\Users\User\Desktop\20190110_11345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6263" y="559398"/>
            <a:ext cx="4267200" cy="2753956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5260489" y="4001845"/>
            <a:ext cx="34962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снега – много хлеба.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Декабрь год кончает – зиму начинает.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Береги нос в большой мороз.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Новый год к весне поворот.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Готовь сани летом, а телегу зимой.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Декабрь –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снегириная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пора.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Январь – запевала года, зиме вершина.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72461" y="3474720"/>
            <a:ext cx="3001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Пословицы о зиме</a:t>
            </a:r>
            <a:endParaRPr lang="ru-RU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2652"/>
          </a:xfrm>
          <a:prstGeom prst="rect">
            <a:avLst/>
          </a:prstGeom>
          <a:noFill/>
        </p:spPr>
      </p:pic>
      <p:pic>
        <p:nvPicPr>
          <p:cNvPr id="1026" name="Picture 2" descr="C:\Users\User\Desktop\20221207_1859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238" y="990580"/>
            <a:ext cx="7562850" cy="51816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13995" y="648181"/>
            <a:ext cx="53172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живы, пока их чтут и берегут…..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265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16367" y="2312893"/>
            <a:ext cx="862763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2652"/>
          </a:xfrm>
          <a:prstGeom prst="rect">
            <a:avLst/>
          </a:prstGeom>
          <a:noFill/>
        </p:spPr>
      </p:pic>
      <p:pic>
        <p:nvPicPr>
          <p:cNvPr id="7" name="Объект 3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46" y="796066"/>
            <a:ext cx="7920507" cy="531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26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45221" y="893852"/>
            <a:ext cx="724328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 детей к народной  культуре с помощью народных игр и забав.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73303" y="2085654"/>
            <a:ext cx="75823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Aft>
                <a:spcPct val="0"/>
              </a:spcAft>
              <a:buClrTx/>
              <a:buSzTx/>
            </a:pPr>
            <a:r>
              <a:rPr lang="ru-RU" sz="20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0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defTabSz="914400" fontAlgn="base"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Побуждать в душе каждого ребёнка любознательность, чувство красоты, осознания себя  частью великого русского народа</a:t>
            </a:r>
          </a:p>
          <a:p>
            <a:pPr marL="342900" lvl="0" indent="-342900" defTabSz="914400" fontAlgn="base"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endParaRPr lang="ru-RU" b="1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Расширение  представлений о традициях и обычаях</a:t>
            </a:r>
            <a:b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русского народа.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общей моторики через выполнение движений с речевым сопровождением.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волевые, нравственные, патриотические качества личности дошкольников.</a:t>
            </a:r>
            <a:r>
              <a:rPr lang="ru-RU" sz="1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1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ru-RU" sz="5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26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08917" y="2270588"/>
            <a:ext cx="78597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C:\Users\User\Desktop\20220407_1020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2514" y="587829"/>
            <a:ext cx="4191000" cy="2057400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" name="Picture 3" descr="C:\Users\User\Desktop\20220407_1023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67606" y="2753958"/>
            <a:ext cx="4112366" cy="3399416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" name="Picture 2" descr="C:\Users\User\Desktop\20220407_10262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6058" y="2786230"/>
            <a:ext cx="3755571" cy="3367143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623944" y="720762"/>
            <a:ext cx="36145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Слава нашей стороне,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Слава нашей старине.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про эту старину я Рассказывать начну.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Чтобы, дети знать могли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делах родной земли.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2652"/>
          </a:xfrm>
          <a:prstGeom prst="rect">
            <a:avLst/>
          </a:prstGeom>
          <a:noFill/>
        </p:spPr>
      </p:pic>
      <p:pic>
        <p:nvPicPr>
          <p:cNvPr id="7" name="Picture 8" descr="C:\Users\User\Desktop\IMG-20210601-WA00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4729" y="623944"/>
            <a:ext cx="3248810" cy="2807745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Picture 3" descr="C:\Users\User\Desktop\IMG-20211021-WA00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04273" y="3638550"/>
            <a:ext cx="3948056" cy="2447925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" name="Picture 7" descr="C:\Users\User\Desktop\IMG-20201229-WA000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4" y="3619500"/>
            <a:ext cx="3724275" cy="2505074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914400" y="731521"/>
            <a:ext cx="33886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Добрый люд! Честной народ!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Приглашаем в хоровод.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Крепко за руки возьмемся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друг другу улыбнемся,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Пожелаем всем любви,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 дружнее в плясе шли.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430766" y="3098202"/>
            <a:ext cx="24957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37882" y="2958353"/>
            <a:ext cx="42492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Традиционные и обрядовые праздники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3" descr="C:\Users\User\Desktop\IMG-20211004-WA00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5186" y="591671"/>
            <a:ext cx="2990626" cy="2764715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" name="Picture 2" descr="C:\Users\User\Desktop\IMG-20210630-WA0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4851" y="2398956"/>
            <a:ext cx="3324114" cy="3840480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021976" y="623944"/>
            <a:ext cx="37651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Закружимся, запоем,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Змейкой, реченькой, пойдем.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Ручейками перельемся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клубочком завернемся,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Выпутавшись из клубка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замедлимся слегка.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User\Desktop\IMG-20210401-WA00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03057" y="3410174"/>
            <a:ext cx="3937299" cy="2859629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711849" y="892884"/>
            <a:ext cx="4087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Р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883510" y="2786231"/>
            <a:ext cx="67773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40358" y="4173967"/>
            <a:ext cx="90364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26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06824" y="677733"/>
            <a:ext cx="32272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Отдохнув, бежим опять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Быстро плетень заплетать.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Заплетемся, расплетемся,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Там на пары разобьемся,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Спляшем весело кадриль,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вам русский водевил</a:t>
            </a:r>
            <a:r>
              <a:rPr lang="ru-RU" dirty="0" smtClean="0">
                <a:solidFill>
                  <a:schemeClr val="bg1"/>
                </a:solidFill>
              </a:rPr>
              <a:t>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User\Desktop\IMG-20221028-WA0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5030" y="613185"/>
            <a:ext cx="3994805" cy="2409713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7" name="Picture 3" descr="C:\Users\User\Desktop\IMG-20221028-WA00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0761" y="3313355"/>
            <a:ext cx="4044876" cy="2847135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2" name="Picture 2" descr="C:\Users\User\Desktop\IMG-20221028-WA002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8646" y="3324112"/>
            <a:ext cx="3865806" cy="2786231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602428" y="2549562"/>
            <a:ext cx="40126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Традиционные и обрядовые праздники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26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99247" y="753036"/>
            <a:ext cx="34854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После, солнышко восславим,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Пусть здоровья всем прибавит.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Поклонимся мы Земле,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Нашей милой стороне.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Добрый люд! Честной народ!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Приглашаем в хоровод.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User\Desktop\IMG-20210630-WA00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6089" y="665012"/>
            <a:ext cx="4091230" cy="2831223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7" name="Picture 3" descr="C:\Users\User\Desktop\IMG-20221028-WA00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336" y="3395270"/>
            <a:ext cx="3740074" cy="2847975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8" name="Picture 4" descr="C:\Users\User\Desktop\IMG-20221028-WA00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53665" y="3636085"/>
            <a:ext cx="3969573" cy="2549562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27125" y="2829261"/>
            <a:ext cx="394805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Традиционные и обрядовые праздники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1529" y="1449501"/>
            <a:ext cx="8501404" cy="4637400"/>
          </a:xfrm>
        </p:spPr>
        <p:txBody>
          <a:bodyPr>
            <a:normAutofit/>
          </a:bodyPr>
          <a:lstStyle/>
          <a:p>
            <a:pPr marL="285750" lvl="0" indent="-285750" fontAlgn="base">
              <a:spcAft>
                <a:spcPct val="0"/>
              </a:spcAft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defTabSz="914400" fontAlgn="base"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lang="ru-RU" sz="17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437882"/>
            <a:ext cx="741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рнамент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2652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63793" y="634701"/>
            <a:ext cx="30336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сроднит нас и сплотит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единством вдохновит,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ненастья разведет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Развеселый хоровод.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4" name="Picture 4" descr="C:\Users\User\Desktop\IMG-20221020-WA0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974" y="2086983"/>
            <a:ext cx="3324114" cy="3905025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5365" name="Picture 5" descr="C:\Users\User\Desktop\IMG-20221028-WA00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73967" y="3700630"/>
            <a:ext cx="4442908" cy="2269863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8433" name="Picture 1" descr="C:\Users\User\Desktop\IMG-20221028-WA00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73968" y="688489"/>
            <a:ext cx="4367604" cy="2721685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2668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1950</TotalTime>
  <Words>280</Words>
  <Application>Microsoft Office PowerPoint</Application>
  <PresentationFormat>Экран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Тамара Серякова</dc:creator>
  <cp:lastModifiedBy>Солнышко</cp:lastModifiedBy>
  <cp:revision>145</cp:revision>
  <dcterms:created xsi:type="dcterms:W3CDTF">2016-12-26T11:06:14Z</dcterms:created>
  <dcterms:modified xsi:type="dcterms:W3CDTF">2023-03-27T11:13:30Z</dcterms:modified>
</cp:coreProperties>
</file>