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ppt/_rels/presentation.xml.rels" ContentType="application/vnd.openxmlformats-package.relationships+xml"/>
  <Override PartName="/ppt/slides/_rels/slide24.xml.rels" ContentType="application/vnd.openxmlformats-package.relationships+xml"/>
  <Override PartName="/ppt/slides/_rels/slide30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9.xml.rels" ContentType="application/vnd.openxmlformats-package.relationships+xml"/>
  <Override PartName="/ppt/slides/_rels/slide11.xml.rels" ContentType="application/vnd.openxmlformats-package.relationships+xml"/>
  <Override PartName="/ppt/slides/_rels/slide19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20.xml.rels" ContentType="application/vnd.openxmlformats-package.relationships+xml"/>
  <Override PartName="/ppt/slides/_rels/slide16.xml.rels" ContentType="application/vnd.openxmlformats-package.relationships+xml"/>
  <Override PartName="/ppt/slides/_rels/slide22.xml.rels" ContentType="application/vnd.openxmlformats-package.relationships+xml"/>
  <Override PartName="/ppt/slides/_rels/slide15.xml.rels" ContentType="application/vnd.openxmlformats-package.relationships+xml"/>
  <Override PartName="/ppt/slides/_rels/slide21.xml.rels" ContentType="application/vnd.openxmlformats-package.relationships+xml"/>
  <Override PartName="/ppt/slides/_rels/slide10.xml.rels" ContentType="application/vnd.openxmlformats-package.relationships+xml"/>
  <Override PartName="/ppt/slides/_rels/slide18.xml.rels" ContentType="application/vnd.openxmlformats-package.relationships+xml"/>
  <Override PartName="/ppt/slides/_rels/slide17.xml.rels" ContentType="application/vnd.openxmlformats-package.relationships+xml"/>
  <Override PartName="/ppt/slides/_rels/slide2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30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media/image15.jpeg" ContentType="image/jpeg"/>
  <Override PartName="/ppt/media/image14.jpeg" ContentType="image/jpeg"/>
  <Override PartName="/ppt/media/image13.jpeg" ContentType="image/jpeg"/>
  <Override PartName="/ppt/media/image12.jpeg" ContentType="image/jpeg"/>
  <Override PartName="/ppt/media/image11.jpeg" ContentType="image/jpeg"/>
  <Override PartName="/ppt/media/image10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30.jpeg" ContentType="image/jpeg"/>
  <Override PartName="/ppt/media/image1.png" ContentType="image/png"/>
  <Override PartName="/ppt/media/image26.jpeg" ContentType="image/jpeg"/>
  <Override PartName="/ppt/media/image27.jpeg" ContentType="image/jpeg"/>
  <Override PartName="/ppt/media/image28.jpeg" ContentType="image/jpeg"/>
  <Override PartName="/ppt/media/image25.jpeg" ContentType="image/jpeg"/>
  <Override PartName="/ppt/media/image23.jpeg" ContentType="image/jpeg"/>
  <Override PartName="/ppt/media/image29.jpeg" ContentType="image/jpeg"/>
  <Override PartName="/ppt/media/image24.jpeg" ContentType="image/jpeg"/>
  <Override PartName="/ppt/media/image22.jpeg" ContentType="image/jpeg"/>
  <Override PartName="/ppt/media/image21.jpeg" ContentType="image/jpeg"/>
  <Override PartName="/ppt/media/image20.jpeg" ContentType="image/jpeg"/>
  <Override PartName="/ppt/media/image9.jpeg" ContentType="image/jpeg"/>
  <Override PartName="/ppt/media/image8.jpeg" ContentType="image/jpeg"/>
  <Override PartName="/ppt/media/image7.jpeg" ContentType="image/jpeg"/>
  <Override PartName="/ppt/media/image2.jpeg" ContentType="image/jpeg"/>
  <Override PartName="/ppt/media/image6.jpeg" ContentType="image/jpeg"/>
  <Override PartName="/ppt/media/image5.jpeg" ContentType="image/jpeg"/>
  <Override PartName="/ppt/media/image4.jpeg" ContentType="image/jpeg"/>
  <Override PartName="/ppt/media/image3.jpeg" ContentType="image/jpeg"/>
  <Override PartName="/ppt/presProps.xml" ContentType="application/vnd.openxmlformats-officedocument.presentationml.presPro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_rels/slideLayout2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7.xml.rels" ContentType="application/vnd.openxmlformats-package.relationships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_rels/.rels" ContentType="application/vnd.openxmlformats-package.relationship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8F00E31-23A5-4D43-87E6-54E1E619E25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457200" y="1219320"/>
            <a:ext cx="8229240" cy="235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457200" y="3798720"/>
            <a:ext cx="8229240" cy="235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1726139-42CB-4661-A6F2-B21E334D0C0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219320"/>
            <a:ext cx="4015800" cy="235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4674240" y="1219320"/>
            <a:ext cx="4015800" cy="235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457200" y="3798720"/>
            <a:ext cx="4015800" cy="235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674240" y="3798720"/>
            <a:ext cx="4015800" cy="235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9789FD0-4FD2-4236-A1FB-F43B9E3F53BB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/>
          </p:nvPr>
        </p:nvSpPr>
        <p:spPr>
          <a:xfrm>
            <a:off x="457200" y="1219320"/>
            <a:ext cx="2649600" cy="235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/>
          </p:nvPr>
        </p:nvSpPr>
        <p:spPr>
          <a:xfrm>
            <a:off x="3239640" y="1219320"/>
            <a:ext cx="2649600" cy="235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/>
          </p:nvPr>
        </p:nvSpPr>
        <p:spPr>
          <a:xfrm>
            <a:off x="6022080" y="1219320"/>
            <a:ext cx="2649600" cy="235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/>
          </p:nvPr>
        </p:nvSpPr>
        <p:spPr>
          <a:xfrm>
            <a:off x="457200" y="3798720"/>
            <a:ext cx="2649600" cy="235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46" name="PlaceHolder 6"/>
          <p:cNvSpPr>
            <a:spLocks noGrp="1"/>
          </p:cNvSpPr>
          <p:nvPr>
            <p:ph/>
          </p:nvPr>
        </p:nvSpPr>
        <p:spPr>
          <a:xfrm>
            <a:off x="3239640" y="3798720"/>
            <a:ext cx="2649600" cy="235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47" name="PlaceHolder 7"/>
          <p:cNvSpPr>
            <a:spLocks noGrp="1"/>
          </p:cNvSpPr>
          <p:nvPr>
            <p:ph/>
          </p:nvPr>
        </p:nvSpPr>
        <p:spPr>
          <a:xfrm>
            <a:off x="6022080" y="3798720"/>
            <a:ext cx="2649600" cy="235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A38A625-2EAE-4D75-8014-02C90FCABE95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6AE095E-A1CB-469D-B22D-DD542565B3E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subTitle"/>
          </p:nvPr>
        </p:nvSpPr>
        <p:spPr>
          <a:xfrm>
            <a:off x="457200" y="1219320"/>
            <a:ext cx="8229240" cy="493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B8B14C2D-1C46-4029-A91F-C0DAB4EE295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/>
          </p:nvPr>
        </p:nvSpPr>
        <p:spPr>
          <a:xfrm>
            <a:off x="457200" y="1219320"/>
            <a:ext cx="8229240" cy="493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88AAD7F2-62E4-47A8-8BFC-9010D9F88584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457200" y="1219320"/>
            <a:ext cx="4015800" cy="493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4674240" y="1219320"/>
            <a:ext cx="4015800" cy="493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F59630FE-67CA-493F-8DCB-3B8045656DBC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481BE56E-52B1-4E05-8C95-D984430E67D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subTitle"/>
          </p:nvPr>
        </p:nvSpPr>
        <p:spPr>
          <a:xfrm>
            <a:off x="457200" y="152280"/>
            <a:ext cx="8229240" cy="4592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6F3C3131-C95D-4BEC-BC87-CBB6B24EA067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457200" y="1219320"/>
            <a:ext cx="4015800" cy="235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/>
          </p:nvPr>
        </p:nvSpPr>
        <p:spPr>
          <a:xfrm>
            <a:off x="4674240" y="1219320"/>
            <a:ext cx="4015800" cy="493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/>
          </p:nvPr>
        </p:nvSpPr>
        <p:spPr>
          <a:xfrm>
            <a:off x="457200" y="3798720"/>
            <a:ext cx="4015800" cy="235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1CC7F9C5-5199-421F-988C-C2781EBE75D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subTitle"/>
          </p:nvPr>
        </p:nvSpPr>
        <p:spPr>
          <a:xfrm>
            <a:off x="457200" y="1219320"/>
            <a:ext cx="8229240" cy="493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8FCDA00-13E5-4EF2-B946-01C5B04676B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457200" y="1219320"/>
            <a:ext cx="4015800" cy="493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4674240" y="1219320"/>
            <a:ext cx="4015800" cy="235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4674240" y="3798720"/>
            <a:ext cx="4015800" cy="235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055E1E73-01F7-4869-A614-21B57824CA1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/>
          </p:nvPr>
        </p:nvSpPr>
        <p:spPr>
          <a:xfrm>
            <a:off x="457200" y="1219320"/>
            <a:ext cx="4015800" cy="235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/>
          </p:nvPr>
        </p:nvSpPr>
        <p:spPr>
          <a:xfrm>
            <a:off x="4674240" y="1219320"/>
            <a:ext cx="4015800" cy="235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/>
          </p:nvPr>
        </p:nvSpPr>
        <p:spPr>
          <a:xfrm>
            <a:off x="457200" y="3798720"/>
            <a:ext cx="8229240" cy="235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E5249B25-7607-4F30-9A55-36FFD7FC240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/>
          </p:nvPr>
        </p:nvSpPr>
        <p:spPr>
          <a:xfrm>
            <a:off x="457200" y="1219320"/>
            <a:ext cx="8229240" cy="235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/>
          </p:nvPr>
        </p:nvSpPr>
        <p:spPr>
          <a:xfrm>
            <a:off x="457200" y="3798720"/>
            <a:ext cx="8229240" cy="235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F38029E5-4A8F-4E4A-9F74-A43EACBB082D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457200" y="1219320"/>
            <a:ext cx="4015800" cy="235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/>
          </p:nvPr>
        </p:nvSpPr>
        <p:spPr>
          <a:xfrm>
            <a:off x="4674240" y="1219320"/>
            <a:ext cx="4015800" cy="235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/>
          </p:nvPr>
        </p:nvSpPr>
        <p:spPr>
          <a:xfrm>
            <a:off x="457200" y="3798720"/>
            <a:ext cx="4015800" cy="235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/>
          </p:nvPr>
        </p:nvSpPr>
        <p:spPr>
          <a:xfrm>
            <a:off x="4674240" y="3798720"/>
            <a:ext cx="4015800" cy="235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EDCA7EF-24CA-4A69-9358-617BA02E17ED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/>
          </p:nvPr>
        </p:nvSpPr>
        <p:spPr>
          <a:xfrm>
            <a:off x="457200" y="1219320"/>
            <a:ext cx="2649600" cy="235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/>
          </p:nvPr>
        </p:nvSpPr>
        <p:spPr>
          <a:xfrm>
            <a:off x="3239640" y="1219320"/>
            <a:ext cx="2649600" cy="235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8" name="PlaceHolder 4"/>
          <p:cNvSpPr>
            <a:spLocks noGrp="1"/>
          </p:cNvSpPr>
          <p:nvPr>
            <p:ph/>
          </p:nvPr>
        </p:nvSpPr>
        <p:spPr>
          <a:xfrm>
            <a:off x="6022080" y="1219320"/>
            <a:ext cx="2649600" cy="235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9" name="PlaceHolder 5"/>
          <p:cNvSpPr>
            <a:spLocks noGrp="1"/>
          </p:cNvSpPr>
          <p:nvPr>
            <p:ph/>
          </p:nvPr>
        </p:nvSpPr>
        <p:spPr>
          <a:xfrm>
            <a:off x="457200" y="3798720"/>
            <a:ext cx="2649600" cy="235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0" name="PlaceHolder 6"/>
          <p:cNvSpPr>
            <a:spLocks noGrp="1"/>
          </p:cNvSpPr>
          <p:nvPr>
            <p:ph/>
          </p:nvPr>
        </p:nvSpPr>
        <p:spPr>
          <a:xfrm>
            <a:off x="3239640" y="3798720"/>
            <a:ext cx="2649600" cy="235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1" name="PlaceHolder 7"/>
          <p:cNvSpPr>
            <a:spLocks noGrp="1"/>
          </p:cNvSpPr>
          <p:nvPr>
            <p:ph/>
          </p:nvPr>
        </p:nvSpPr>
        <p:spPr>
          <a:xfrm>
            <a:off x="6022080" y="3798720"/>
            <a:ext cx="2649600" cy="235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B63E7EFC-3EC2-4654-B75E-133EB5917384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219320"/>
            <a:ext cx="8229240" cy="493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D9A0139-0E71-40F9-9BC5-6ABFA9E235C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219320"/>
            <a:ext cx="4015800" cy="493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219320"/>
            <a:ext cx="4015800" cy="493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8923FB7-E04C-411F-8393-267F20597389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88BF9BB-AC15-43C4-BA15-4C30238140B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subTitle"/>
          </p:nvPr>
        </p:nvSpPr>
        <p:spPr>
          <a:xfrm>
            <a:off x="457200" y="152280"/>
            <a:ext cx="8229240" cy="4592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A89E512-57D1-411E-95BD-C4D6E1ABA4FB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457200" y="1219320"/>
            <a:ext cx="4015800" cy="235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4674240" y="1219320"/>
            <a:ext cx="4015800" cy="493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/>
          </p:nvPr>
        </p:nvSpPr>
        <p:spPr>
          <a:xfrm>
            <a:off x="457200" y="3798720"/>
            <a:ext cx="4015800" cy="235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8CEADEB-1242-4BCC-A50F-F4A67FB0678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457200" y="1219320"/>
            <a:ext cx="4015800" cy="493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/>
          </p:nvPr>
        </p:nvSpPr>
        <p:spPr>
          <a:xfrm>
            <a:off x="4674240" y="1219320"/>
            <a:ext cx="4015800" cy="235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/>
          </p:nvPr>
        </p:nvSpPr>
        <p:spPr>
          <a:xfrm>
            <a:off x="4674240" y="3798720"/>
            <a:ext cx="4015800" cy="235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959948C-F999-402C-9266-17024C63983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219320"/>
            <a:ext cx="4015800" cy="235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219320"/>
            <a:ext cx="4015800" cy="235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3798720"/>
            <a:ext cx="8229240" cy="235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ED19F9E-0E43-4F3D-BEA4-8A0E513A1437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Прямая соединительная линия 27"/>
          <p:cNvSpPr/>
          <p:nvPr/>
        </p:nvSpPr>
        <p:spPr>
          <a:xfrm>
            <a:off x="457200" y="6352920"/>
            <a:ext cx="8229600" cy="360"/>
          </a:xfrm>
          <a:prstGeom prst="line">
            <a:avLst/>
          </a:prstGeom>
          <a:ln w="9525">
            <a:solidFill>
              <a:srgbClr val="9fb8cd"/>
            </a:solidFill>
            <a:prstDash val="dash"/>
            <a:round/>
          </a:ln>
        </p:spPr>
        <p:style>
          <a:lnRef idx="0"/>
          <a:fillRef idx="0"/>
          <a:effectRef idx="0"/>
          <a:fontRef idx="minor"/>
        </p:style>
        <p:txBody>
          <a:bodyPr tIns="0" bIns="0" anchor="t" anchorCtr="1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" name="Прямая соединительная линия 28"/>
          <p:cNvSpPr/>
          <p:nvPr/>
        </p:nvSpPr>
        <p:spPr>
          <a:xfrm>
            <a:off x="457200" y="1143000"/>
            <a:ext cx="8229600" cy="360"/>
          </a:xfrm>
          <a:prstGeom prst="line">
            <a:avLst/>
          </a:prstGeom>
          <a:ln w="9525">
            <a:solidFill>
              <a:srgbClr val="9fb8cd"/>
            </a:solidFill>
            <a:prstDash val="dash"/>
            <a:round/>
          </a:ln>
        </p:spPr>
        <p:style>
          <a:lnRef idx="0"/>
          <a:fillRef idx="0"/>
          <a:effectRef idx="0"/>
          <a:fontRef idx="minor"/>
        </p:style>
        <p:txBody>
          <a:bodyPr tIns="0" bIns="0" anchor="t" anchorCtr="1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" name="Равнобедренный треугольник 9" hidden="1"/>
          <p:cNvSpPr/>
          <p:nvPr/>
        </p:nvSpPr>
        <p:spPr>
          <a:xfrm rot="5400000">
            <a:off x="419400" y="6467400"/>
            <a:ext cx="190440" cy="11988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38160" dir="5400000" dist="255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Gill Sans MT"/>
            </a:endParaRPr>
          </a:p>
        </p:txBody>
      </p:sp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1219320" y="3886200"/>
            <a:ext cx="6857640" cy="99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r">
              <a:lnSpc>
                <a:spcPct val="100000"/>
              </a:lnSpc>
              <a:buNone/>
            </a:pPr>
            <a:r>
              <a:rPr b="0" lang="ru-RU" sz="3200" spc="-1" strike="noStrike">
                <a:solidFill>
                  <a:srgbClr val="000000"/>
                </a:solidFill>
                <a:latin typeface="Bookman Old Style"/>
              </a:rPr>
              <a:t>Образец заголовка</a:t>
            </a:r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dt" idx="1"/>
          </p:nvPr>
        </p:nvSpPr>
        <p:spPr>
          <a:xfrm>
            <a:off x="6400800" y="6355080"/>
            <a:ext cx="2285640" cy="365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>
              <a:lnSpc>
                <a:spcPct val="100000"/>
              </a:lnSpc>
              <a:buNone/>
              <a:defRPr b="0" lang="ru-RU" sz="1400" spc="-1" strike="noStrike">
                <a:solidFill>
                  <a:srgbClr val="464653"/>
                </a:solidFill>
                <a:latin typeface="Gill Sans MT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ru-RU" sz="1400" spc="-1" strike="noStrike">
                <a:solidFill>
                  <a:srgbClr val="464653"/>
                </a:solidFill>
                <a:latin typeface="Gill Sans MT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empora LGC Uni"/>
            </a:endParaRPr>
          </a:p>
        </p:txBody>
      </p:sp>
      <p:sp>
        <p:nvSpPr>
          <p:cNvPr id="5" name="PlaceHolder 3"/>
          <p:cNvSpPr>
            <a:spLocks noGrp="1"/>
          </p:cNvSpPr>
          <p:nvPr>
            <p:ph type="ftr" idx="2"/>
          </p:nvPr>
        </p:nvSpPr>
        <p:spPr>
          <a:xfrm>
            <a:off x="2898720" y="6355080"/>
            <a:ext cx="3474360" cy="365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algn="ctr">
              <a:buNone/>
              <a:defRPr b="0" lang="ru-RU" sz="1400" spc="-1" strike="noStrike">
                <a:solidFill>
                  <a:srgbClr val="000000"/>
                </a:solidFill>
                <a:latin typeface="Tempora LGC Uni"/>
              </a:defRPr>
            </a:lvl1pPr>
          </a:lstStyle>
          <a:p>
            <a:pPr indent="0" algn="ctr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empora LGC Uni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empora LGC Uni"/>
            </a:endParaRPr>
          </a:p>
        </p:txBody>
      </p:sp>
      <p:sp>
        <p:nvSpPr>
          <p:cNvPr id="6" name="PlaceHolder 4"/>
          <p:cNvSpPr>
            <a:spLocks noGrp="1"/>
          </p:cNvSpPr>
          <p:nvPr>
            <p:ph type="sldNum" idx="3"/>
          </p:nvPr>
        </p:nvSpPr>
        <p:spPr>
          <a:xfrm>
            <a:off x="1216080" y="6355080"/>
            <a:ext cx="1218960" cy="365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>
              <a:lnSpc>
                <a:spcPct val="100000"/>
              </a:lnSpc>
              <a:buNone/>
              <a:defRPr b="0" lang="ru-RU" sz="1400" spc="-1" strike="noStrike">
                <a:solidFill>
                  <a:srgbClr val="464653"/>
                </a:solidFill>
                <a:latin typeface="Gill Sans MT"/>
              </a:defRPr>
            </a:lvl1pPr>
          </a:lstStyle>
          <a:p>
            <a:pPr indent="0">
              <a:lnSpc>
                <a:spcPct val="100000"/>
              </a:lnSpc>
              <a:buNone/>
            </a:pPr>
            <a:fld id="{0255DA4B-3615-4A00-93E1-032E702E5467}" type="slidenum">
              <a:rPr b="0" lang="ru-RU" sz="1400" spc="-1" strike="noStrike">
                <a:solidFill>
                  <a:srgbClr val="464653"/>
                </a:solidFill>
                <a:latin typeface="Gill Sans MT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latin typeface="Tempora LGC Uni"/>
            </a:endParaRPr>
          </a:p>
        </p:txBody>
      </p:sp>
      <p:sp>
        <p:nvSpPr>
          <p:cNvPr id="7" name="Прямоугольник 20"/>
          <p:cNvSpPr/>
          <p:nvPr/>
        </p:nvSpPr>
        <p:spPr>
          <a:xfrm>
            <a:off x="905040" y="3648240"/>
            <a:ext cx="7314840" cy="1279800"/>
          </a:xfrm>
          <a:prstGeom prst="rect">
            <a:avLst/>
          </a:prstGeom>
          <a:noFill/>
          <a:ln cap="rnd" w="6350">
            <a:solidFill>
              <a:srgbClr val="727ca3"/>
            </a:solidFill>
            <a:round/>
          </a:ln>
          <a:effectLst>
            <a:outerShdw blurRad="38160" dir="5400000" dist="255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Gill Sans MT"/>
            </a:endParaRPr>
          </a:p>
        </p:txBody>
      </p:sp>
      <p:sp>
        <p:nvSpPr>
          <p:cNvPr id="8" name="Прямоугольник 32"/>
          <p:cNvSpPr/>
          <p:nvPr/>
        </p:nvSpPr>
        <p:spPr>
          <a:xfrm>
            <a:off x="914400" y="5048280"/>
            <a:ext cx="7314840" cy="685440"/>
          </a:xfrm>
          <a:prstGeom prst="rect">
            <a:avLst/>
          </a:prstGeom>
          <a:noFill/>
          <a:ln cap="rnd" w="6350">
            <a:solidFill>
              <a:srgbClr val="9fb8cd"/>
            </a:solidFill>
            <a:round/>
          </a:ln>
          <a:effectLst>
            <a:outerShdw blurRad="38160" dir="5400000" dist="255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Gill Sans MT"/>
            </a:endParaRPr>
          </a:p>
        </p:txBody>
      </p:sp>
      <p:sp>
        <p:nvSpPr>
          <p:cNvPr id="9" name="Прямоугольник 21"/>
          <p:cNvSpPr/>
          <p:nvPr/>
        </p:nvSpPr>
        <p:spPr>
          <a:xfrm>
            <a:off x="905040" y="3648240"/>
            <a:ext cx="228240" cy="1279800"/>
          </a:xfrm>
          <a:prstGeom prst="rect">
            <a:avLst/>
          </a:prstGeom>
          <a:solidFill>
            <a:schemeClr val="accent1"/>
          </a:solidFill>
          <a:ln w="6350">
            <a:noFill/>
          </a:ln>
          <a:effectLst>
            <a:outerShdw blurRad="38160" dir="5400000" dist="255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Gill Sans MT"/>
            </a:endParaRPr>
          </a:p>
        </p:txBody>
      </p:sp>
      <p:sp>
        <p:nvSpPr>
          <p:cNvPr id="10" name="Прямоугольник 31"/>
          <p:cNvSpPr/>
          <p:nvPr/>
        </p:nvSpPr>
        <p:spPr>
          <a:xfrm>
            <a:off x="914400" y="5048280"/>
            <a:ext cx="228240" cy="685440"/>
          </a:xfrm>
          <a:prstGeom prst="rect">
            <a:avLst/>
          </a:prstGeom>
          <a:solidFill>
            <a:schemeClr val="accent2"/>
          </a:solidFill>
          <a:ln w="6350">
            <a:noFill/>
          </a:ln>
          <a:effectLst>
            <a:outerShdw blurRad="38160" dir="5400000" dist="255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Gill Sans MT"/>
            </a:endParaRPr>
          </a:p>
        </p:txBody>
      </p:sp>
      <p:sp>
        <p:nvSpPr>
          <p:cNvPr id="11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600" spc="-1" strike="noStrike">
                <a:solidFill>
                  <a:srgbClr val="000000"/>
                </a:solidFill>
                <a:latin typeface="Gill Sans MT"/>
              </a:rPr>
              <a:t>Для правки структуры щёлкните мышью</a:t>
            </a: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Gill Sans MT"/>
              </a:rPr>
              <a:t>Второй уровень структуры</a:t>
            </a:r>
            <a:endParaRPr b="0" lang="ru-RU" sz="2000" spc="-1" strike="noStrike">
              <a:solidFill>
                <a:srgbClr val="000000"/>
              </a:solidFill>
              <a:latin typeface="Gill Sans MT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Gill Sans MT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Gill Sans MT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600" spc="-1" strike="noStrike">
                <a:solidFill>
                  <a:srgbClr val="000000"/>
                </a:solidFill>
                <a:latin typeface="Gill Sans MT"/>
              </a:rPr>
              <a:t>Четвёртый уровень структуры</a:t>
            </a:r>
            <a:endParaRPr b="0" lang="ru-RU" sz="1600" spc="-1" strike="noStrike">
              <a:solidFill>
                <a:srgbClr val="000000"/>
              </a:solidFill>
              <a:latin typeface="Gill Sans MT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Gill Sans MT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Gill Sans MT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Gill Sans MT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Gill Sans MT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Gill Sans MT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Gill Sans MT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Прямая соединительная линия 27"/>
          <p:cNvSpPr/>
          <p:nvPr/>
        </p:nvSpPr>
        <p:spPr>
          <a:xfrm>
            <a:off x="457200" y="6352920"/>
            <a:ext cx="8229600" cy="360"/>
          </a:xfrm>
          <a:prstGeom prst="line">
            <a:avLst/>
          </a:prstGeom>
          <a:ln w="9525">
            <a:solidFill>
              <a:srgbClr val="9fb8cd"/>
            </a:solidFill>
            <a:prstDash val="dash"/>
            <a:round/>
          </a:ln>
        </p:spPr>
        <p:style>
          <a:lnRef idx="0"/>
          <a:fillRef idx="0"/>
          <a:effectRef idx="0"/>
          <a:fontRef idx="minor"/>
        </p:style>
        <p:txBody>
          <a:bodyPr tIns="0" bIns="0" anchor="t" anchorCtr="1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49" name="Прямая соединительная линия 28"/>
          <p:cNvSpPr/>
          <p:nvPr/>
        </p:nvSpPr>
        <p:spPr>
          <a:xfrm>
            <a:off x="457200" y="1143000"/>
            <a:ext cx="8229600" cy="360"/>
          </a:xfrm>
          <a:prstGeom prst="line">
            <a:avLst/>
          </a:prstGeom>
          <a:ln w="9525">
            <a:solidFill>
              <a:srgbClr val="9fb8cd"/>
            </a:solidFill>
            <a:prstDash val="dash"/>
            <a:round/>
          </a:ln>
        </p:spPr>
        <p:style>
          <a:lnRef idx="0"/>
          <a:fillRef idx="0"/>
          <a:effectRef idx="0"/>
          <a:fontRef idx="minor"/>
        </p:style>
        <p:txBody>
          <a:bodyPr tIns="0" bIns="0" anchor="t" anchorCtr="1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0" name="Равнобедренный треугольник 9"/>
          <p:cNvSpPr/>
          <p:nvPr/>
        </p:nvSpPr>
        <p:spPr>
          <a:xfrm rot="5400000">
            <a:off x="419400" y="6467400"/>
            <a:ext cx="190440" cy="11988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38160" dir="5400000" dist="2556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Gill Sans MT"/>
            </a:endParaRPr>
          </a:p>
        </p:txBody>
      </p:sp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indent="0">
              <a:lnSpc>
                <a:spcPct val="100000"/>
              </a:lnSpc>
              <a:buNone/>
            </a:pPr>
            <a:r>
              <a:rPr b="0" lang="ru-RU" sz="3200" spc="-1" strike="noStrike">
                <a:solidFill>
                  <a:srgbClr val="464653"/>
                </a:solidFill>
                <a:latin typeface="Bookman Old Style"/>
              </a:rPr>
              <a:t>Образец заголовка</a:t>
            </a:r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dt" idx="4"/>
          </p:nvPr>
        </p:nvSpPr>
        <p:spPr>
          <a:xfrm>
            <a:off x="6400800" y="6356520"/>
            <a:ext cx="2288520" cy="365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>
              <a:lnSpc>
                <a:spcPct val="100000"/>
              </a:lnSpc>
              <a:buNone/>
              <a:defRPr b="0" lang="ru-RU" sz="1400" spc="-1" strike="noStrike">
                <a:solidFill>
                  <a:srgbClr val="464653"/>
                </a:solidFill>
                <a:latin typeface="Gill Sans MT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ru-RU" sz="1400" spc="-1" strike="noStrike">
                <a:solidFill>
                  <a:srgbClr val="464653"/>
                </a:solidFill>
                <a:latin typeface="Gill Sans MT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empora LGC Uni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ftr" idx="5"/>
          </p:nvPr>
        </p:nvSpPr>
        <p:spPr>
          <a:xfrm>
            <a:off x="2898720" y="6356520"/>
            <a:ext cx="3504960" cy="365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algn="ctr">
              <a:buNone/>
              <a:defRPr b="0" lang="ru-RU" sz="1400" spc="-1" strike="noStrike">
                <a:solidFill>
                  <a:srgbClr val="000000"/>
                </a:solidFill>
                <a:latin typeface="Tempora LGC Uni"/>
              </a:defRPr>
            </a:lvl1pPr>
          </a:lstStyle>
          <a:p>
            <a:pPr indent="0" algn="ctr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empora LGC Uni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empora LGC Uni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sldNum" idx="6"/>
          </p:nvPr>
        </p:nvSpPr>
        <p:spPr>
          <a:xfrm>
            <a:off x="612720" y="6356520"/>
            <a:ext cx="1980720" cy="365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>
              <a:lnSpc>
                <a:spcPct val="100000"/>
              </a:lnSpc>
              <a:buNone/>
              <a:defRPr b="0" lang="ru-RU" sz="1400" spc="-1" strike="noStrike">
                <a:solidFill>
                  <a:srgbClr val="464653"/>
                </a:solidFill>
                <a:latin typeface="Gill Sans MT"/>
              </a:defRPr>
            </a:lvl1pPr>
          </a:lstStyle>
          <a:p>
            <a:pPr indent="0">
              <a:lnSpc>
                <a:spcPct val="100000"/>
              </a:lnSpc>
              <a:buNone/>
            </a:pPr>
            <a:fld id="{9C225398-5E52-4AEA-9B54-717CEE475E5C}" type="slidenum">
              <a:rPr b="0" lang="ru-RU" sz="1400" spc="-1" strike="noStrike">
                <a:solidFill>
                  <a:srgbClr val="464653"/>
                </a:solidFill>
                <a:latin typeface="Gill Sans MT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latin typeface="Tempora LGC Uni"/>
            </a:endParaRPr>
          </a:p>
        </p:txBody>
      </p:sp>
      <p:sp>
        <p:nvSpPr>
          <p:cNvPr id="55" name="PlaceHolder 5"/>
          <p:cNvSpPr>
            <a:spLocks noGrp="1"/>
          </p:cNvSpPr>
          <p:nvPr>
            <p:ph type="body"/>
          </p:nvPr>
        </p:nvSpPr>
        <p:spPr>
          <a:xfrm>
            <a:off x="457200" y="1219320"/>
            <a:ext cx="8229240" cy="4937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274320" indent="-274320">
              <a:lnSpc>
                <a:spcPct val="100000"/>
              </a:lnSpc>
              <a:spcBef>
                <a:spcPts val="601"/>
              </a:spcBef>
              <a:buClr>
                <a:srgbClr val="727ca3"/>
              </a:buClr>
              <a:buSzPct val="76000"/>
              <a:buFont typeface="Wingdings 3" charset="2"/>
              <a:buChar char=""/>
            </a:pPr>
            <a:r>
              <a:rPr b="0" lang="ru-RU" sz="2600" spc="-1" strike="noStrike">
                <a:solidFill>
                  <a:srgbClr val="000000"/>
                </a:solidFill>
                <a:latin typeface="Gill Sans MT"/>
              </a:rPr>
              <a:t>Образец текста</a:t>
            </a:r>
            <a:endParaRPr b="0" lang="ru-RU" sz="2600" spc="-1" strike="noStrike">
              <a:solidFill>
                <a:srgbClr val="000000"/>
              </a:solidFill>
              <a:latin typeface="Gill Sans MT"/>
            </a:endParaRPr>
          </a:p>
          <a:p>
            <a:pPr lvl="1" marL="548640" indent="-274320">
              <a:lnSpc>
                <a:spcPct val="100000"/>
              </a:lnSpc>
              <a:spcBef>
                <a:spcPts val="499"/>
              </a:spcBef>
              <a:buClr>
                <a:srgbClr val="9fb8cd"/>
              </a:buClr>
              <a:buSzPct val="76000"/>
              <a:buFont typeface="Wingdings 3" charset="2"/>
              <a:buChar char=""/>
            </a:pPr>
            <a:r>
              <a:rPr b="0" lang="ru-RU" sz="2300" spc="-1" strike="noStrike">
                <a:solidFill>
                  <a:srgbClr val="464653"/>
                </a:solidFill>
                <a:latin typeface="Gill Sans MT"/>
              </a:rPr>
              <a:t>Второй уровень</a:t>
            </a:r>
            <a:endParaRPr b="0" lang="ru-RU" sz="2300" spc="-1" strike="noStrike">
              <a:solidFill>
                <a:srgbClr val="000000"/>
              </a:solidFill>
              <a:latin typeface="Gill Sans MT"/>
            </a:endParaRPr>
          </a:p>
          <a:p>
            <a:pPr lvl="2" marL="822960" indent="-228600">
              <a:lnSpc>
                <a:spcPct val="100000"/>
              </a:lnSpc>
              <a:spcBef>
                <a:spcPts val="499"/>
              </a:spcBef>
              <a:buClr>
                <a:srgbClr val="bcbcbc"/>
              </a:buClr>
              <a:buSzPct val="76000"/>
              <a:buFont typeface="Wingdings 3" charset="2"/>
              <a:buChar char=""/>
            </a:pPr>
            <a:r>
              <a:rPr b="0" lang="ru-RU" sz="2000" spc="-1" strike="noStrike">
                <a:solidFill>
                  <a:srgbClr val="000000"/>
                </a:solidFill>
                <a:latin typeface="Gill Sans MT"/>
              </a:rPr>
              <a:t>Третий уровень</a:t>
            </a:r>
            <a:endParaRPr b="0" lang="ru-RU" sz="2000" spc="-1" strike="noStrike">
              <a:solidFill>
                <a:srgbClr val="000000"/>
              </a:solidFill>
              <a:latin typeface="Gill Sans MT"/>
            </a:endParaRPr>
          </a:p>
          <a:p>
            <a:pPr lvl="3" marL="1097280" indent="-228600">
              <a:lnSpc>
                <a:spcPct val="100000"/>
              </a:lnSpc>
              <a:spcBef>
                <a:spcPts val="400"/>
              </a:spcBef>
              <a:buClr>
                <a:srgbClr val="8ca2b4"/>
              </a:buClr>
              <a:buSzPct val="70000"/>
              <a:buFont typeface="Wingdings" charset="2"/>
              <a:buChar char=""/>
            </a:pPr>
            <a:r>
              <a:rPr b="0" lang="ru-RU" sz="1800" spc="-1" strike="noStrike">
                <a:solidFill>
                  <a:srgbClr val="000000"/>
                </a:solidFill>
                <a:latin typeface="Gill Sans MT"/>
              </a:rPr>
              <a:t>Четвертый уровень</a:t>
            </a:r>
            <a:endParaRPr b="0" lang="ru-RU" sz="1800" spc="-1" strike="noStrike">
              <a:solidFill>
                <a:srgbClr val="000000"/>
              </a:solidFill>
              <a:latin typeface="Gill Sans MT"/>
            </a:endParaRPr>
          </a:p>
          <a:p>
            <a:pPr lvl="4" marL="1371600" indent="-228600">
              <a:lnSpc>
                <a:spcPct val="100000"/>
              </a:lnSpc>
              <a:spcBef>
                <a:spcPts val="300"/>
              </a:spcBef>
              <a:buClr>
                <a:srgbClr val="9fb8cd"/>
              </a:buClr>
              <a:buSzPct val="70000"/>
              <a:buFont typeface="Wingdings" charset="2"/>
              <a:buChar char=""/>
            </a:pPr>
            <a:r>
              <a:rPr b="0" lang="ru-RU" sz="1600" spc="-1" strike="noStrike">
                <a:solidFill>
                  <a:srgbClr val="000000"/>
                </a:solidFill>
                <a:latin typeface="Gill Sans MT"/>
              </a:rPr>
              <a:t>Пятый уровень</a:t>
            </a:r>
            <a:endParaRPr b="0" lang="ru-RU" sz="1600" spc="-1" strike="noStrike">
              <a:solidFill>
                <a:srgbClr val="000000"/>
              </a:solidFill>
              <a:latin typeface="Gill Sans MT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1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1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30.jpe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1440000" y="3886200"/>
            <a:ext cx="6816960" cy="99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r">
              <a:lnSpc>
                <a:spcPct val="100000"/>
              </a:lnSpc>
              <a:buNone/>
            </a:pPr>
            <a:r>
              <a:rPr b="0" lang="ru-RU" sz="4000" spc="-1" strike="noStrike">
                <a:solidFill>
                  <a:srgbClr val="000000"/>
                </a:solidFill>
                <a:latin typeface="Bookman Old Style"/>
              </a:rPr>
              <a:t>Фразеологизмы </a:t>
            </a:r>
            <a:endParaRPr b="0" lang="ru-RU" sz="4000" spc="-1" strike="noStrike">
              <a:solidFill>
                <a:srgbClr val="000000"/>
              </a:solidFill>
              <a:latin typeface="Bookman Old Style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subTitle"/>
          </p:nvPr>
        </p:nvSpPr>
        <p:spPr>
          <a:xfrm>
            <a:off x="1219320" y="5124600"/>
            <a:ext cx="6857640" cy="533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600" spc="-1" strike="noStrike">
                <a:solidFill>
                  <a:srgbClr val="464653"/>
                </a:solidFill>
                <a:latin typeface="Tempora LGC Uni"/>
                <a:ea typeface="Tahoma"/>
              </a:rPr>
              <a:t>Задание: с</a:t>
            </a:r>
            <a:r>
              <a:rPr b="0" lang="ru-RU" sz="2600" spc="-1" strike="noStrike">
                <a:solidFill>
                  <a:srgbClr val="464653"/>
                </a:solidFill>
                <a:latin typeface="Tempora LGC Uni"/>
              </a:rPr>
              <a:t>оотнеси картинку с фразеологизмом </a:t>
            </a:r>
            <a:endParaRPr b="0" lang="ru-RU" sz="2600" spc="-1" strike="noStrike">
              <a:solidFill>
                <a:srgbClr val="464653"/>
              </a:solidFill>
              <a:latin typeface="Tempora LGC Uni"/>
            </a:endParaRPr>
          </a:p>
        </p:txBody>
      </p:sp>
      <p:pic>
        <p:nvPicPr>
          <p:cNvPr id="94" name="" descr=""/>
          <p:cNvPicPr/>
          <p:nvPr/>
        </p:nvPicPr>
        <p:blipFill>
          <a:blip r:embed="rId1"/>
          <a:stretch/>
        </p:blipFill>
        <p:spPr>
          <a:xfrm>
            <a:off x="922680" y="170640"/>
            <a:ext cx="3217320" cy="3249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indent="0">
              <a:buNone/>
            </a:pPr>
            <a:endParaRPr b="0" lang="ru-RU" sz="3200" spc="-1" strike="noStrike">
              <a:solidFill>
                <a:srgbClr val="464653"/>
              </a:solidFill>
              <a:latin typeface="Bookman Old Style"/>
            </a:endParaRPr>
          </a:p>
        </p:txBody>
      </p:sp>
      <p:pic>
        <p:nvPicPr>
          <p:cNvPr id="112" name="Содержимое 3" descr="SRCW7BM5wyw.jpg"/>
          <p:cNvPicPr/>
          <p:nvPr/>
        </p:nvPicPr>
        <p:blipFill>
          <a:blip r:embed="rId1"/>
          <a:stretch/>
        </p:blipFill>
        <p:spPr>
          <a:xfrm>
            <a:off x="2615400" y="1219320"/>
            <a:ext cx="3912840" cy="4936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indent="0">
              <a:buNone/>
            </a:pPr>
            <a:endParaRPr b="0" lang="ru-RU" sz="3200" spc="-1" strike="noStrike">
              <a:solidFill>
                <a:srgbClr val="464653"/>
              </a:solidFill>
              <a:latin typeface="Bookman Old Style"/>
            </a:endParaRPr>
          </a:p>
        </p:txBody>
      </p:sp>
      <p:pic>
        <p:nvPicPr>
          <p:cNvPr id="114" name="Содержимое 3" descr="cybJH_-hzuk.jpg"/>
          <p:cNvPicPr/>
          <p:nvPr/>
        </p:nvPicPr>
        <p:blipFill>
          <a:blip r:embed="rId1"/>
          <a:stretch/>
        </p:blipFill>
        <p:spPr>
          <a:xfrm>
            <a:off x="2828160" y="1219320"/>
            <a:ext cx="3487680" cy="4936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indent="0">
              <a:buNone/>
            </a:pPr>
            <a:endParaRPr b="0" lang="ru-RU" sz="3200" spc="-1" strike="noStrike">
              <a:solidFill>
                <a:srgbClr val="464653"/>
              </a:solidFill>
              <a:latin typeface="Bookman Old Style"/>
            </a:endParaRPr>
          </a:p>
        </p:txBody>
      </p:sp>
      <p:pic>
        <p:nvPicPr>
          <p:cNvPr id="116" name="Содержимое 3" descr="WiqqFv7X06M.jpg"/>
          <p:cNvPicPr/>
          <p:nvPr/>
        </p:nvPicPr>
        <p:blipFill>
          <a:blip r:embed="rId1"/>
          <a:stretch/>
        </p:blipFill>
        <p:spPr>
          <a:xfrm>
            <a:off x="1665000" y="1219320"/>
            <a:ext cx="5813280" cy="4936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indent="0">
              <a:buNone/>
            </a:pPr>
            <a:endParaRPr b="0" lang="ru-RU" sz="3200" spc="-1" strike="noStrike">
              <a:solidFill>
                <a:srgbClr val="464653"/>
              </a:solidFill>
              <a:latin typeface="Bookman Old Style"/>
            </a:endParaRPr>
          </a:p>
        </p:txBody>
      </p:sp>
      <p:pic>
        <p:nvPicPr>
          <p:cNvPr id="118" name="Содержимое 3" descr="hJJyaRK_eXY.jpg"/>
          <p:cNvPicPr/>
          <p:nvPr/>
        </p:nvPicPr>
        <p:blipFill>
          <a:blip r:embed="rId1"/>
          <a:stretch/>
        </p:blipFill>
        <p:spPr>
          <a:xfrm>
            <a:off x="2089800" y="1219320"/>
            <a:ext cx="4964040" cy="4936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indent="0">
              <a:buNone/>
            </a:pPr>
            <a:endParaRPr b="0" lang="ru-RU" sz="3200" spc="-1" strike="noStrike">
              <a:solidFill>
                <a:srgbClr val="464653"/>
              </a:solidFill>
              <a:latin typeface="Bookman Old Style"/>
            </a:endParaRPr>
          </a:p>
        </p:txBody>
      </p:sp>
      <p:pic>
        <p:nvPicPr>
          <p:cNvPr id="120" name="Содержимое 3" descr="jO8qedc4DJc.jpg"/>
          <p:cNvPicPr/>
          <p:nvPr/>
        </p:nvPicPr>
        <p:blipFill>
          <a:blip r:embed="rId1"/>
          <a:stretch/>
        </p:blipFill>
        <p:spPr>
          <a:xfrm>
            <a:off x="2267640" y="1268640"/>
            <a:ext cx="3941280" cy="4752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indent="0">
              <a:buNone/>
            </a:pPr>
            <a:endParaRPr b="0" lang="ru-RU" sz="3200" spc="-1" strike="noStrike">
              <a:solidFill>
                <a:srgbClr val="464653"/>
              </a:solidFill>
              <a:latin typeface="Bookman Old Style"/>
            </a:endParaRPr>
          </a:p>
        </p:txBody>
      </p:sp>
      <p:pic>
        <p:nvPicPr>
          <p:cNvPr id="122" name="Содержимое 3" descr="J1lHi8hdqD8.jpg"/>
          <p:cNvPicPr/>
          <p:nvPr/>
        </p:nvPicPr>
        <p:blipFill>
          <a:blip r:embed="rId1"/>
          <a:stretch/>
        </p:blipFill>
        <p:spPr>
          <a:xfrm>
            <a:off x="2195640" y="1052640"/>
            <a:ext cx="4080600" cy="5805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indent="0">
              <a:buNone/>
            </a:pPr>
            <a:endParaRPr b="0" lang="ru-RU" sz="3200" spc="-1" strike="noStrike">
              <a:solidFill>
                <a:srgbClr val="464653"/>
              </a:solidFill>
              <a:latin typeface="Bookman Old Style"/>
            </a:endParaRPr>
          </a:p>
        </p:txBody>
      </p:sp>
      <p:pic>
        <p:nvPicPr>
          <p:cNvPr id="124" name="Содержимое 3" descr="MTnqinPbvXY.jpg"/>
          <p:cNvPicPr/>
          <p:nvPr/>
        </p:nvPicPr>
        <p:blipFill>
          <a:blip r:embed="rId1"/>
          <a:stretch/>
        </p:blipFill>
        <p:spPr>
          <a:xfrm>
            <a:off x="2672640" y="1219320"/>
            <a:ext cx="3798360" cy="4936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indent="0">
              <a:buNone/>
            </a:pPr>
            <a:endParaRPr b="0" lang="ru-RU" sz="3200" spc="-1" strike="noStrike">
              <a:solidFill>
                <a:srgbClr val="464653"/>
              </a:solidFill>
              <a:latin typeface="Bookman Old Style"/>
            </a:endParaRPr>
          </a:p>
        </p:txBody>
      </p:sp>
      <p:pic>
        <p:nvPicPr>
          <p:cNvPr id="126" name="Содержимое 3" descr="L90bdGEGgHk.jpg"/>
          <p:cNvPicPr/>
          <p:nvPr/>
        </p:nvPicPr>
        <p:blipFill>
          <a:blip r:embed="rId1"/>
          <a:stretch/>
        </p:blipFill>
        <p:spPr>
          <a:xfrm>
            <a:off x="2864520" y="1219320"/>
            <a:ext cx="3414600" cy="4936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indent="0">
              <a:buNone/>
            </a:pPr>
            <a:endParaRPr b="0" lang="ru-RU" sz="3200" spc="-1" strike="noStrike">
              <a:solidFill>
                <a:srgbClr val="464653"/>
              </a:solidFill>
              <a:latin typeface="Bookman Old Style"/>
            </a:endParaRPr>
          </a:p>
        </p:txBody>
      </p:sp>
      <p:pic>
        <p:nvPicPr>
          <p:cNvPr id="128" name="Содержимое 3" descr="xAmYswANVb8.jpg"/>
          <p:cNvPicPr/>
          <p:nvPr/>
        </p:nvPicPr>
        <p:blipFill>
          <a:blip r:embed="rId1"/>
          <a:stretch/>
        </p:blipFill>
        <p:spPr>
          <a:xfrm>
            <a:off x="2647440" y="1219320"/>
            <a:ext cx="3848760" cy="4936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indent="0">
              <a:buNone/>
            </a:pPr>
            <a:endParaRPr b="0" lang="ru-RU" sz="3200" spc="-1" strike="noStrike">
              <a:solidFill>
                <a:srgbClr val="464653"/>
              </a:solidFill>
              <a:latin typeface="Bookman Old Style"/>
            </a:endParaRPr>
          </a:p>
        </p:txBody>
      </p:sp>
      <p:pic>
        <p:nvPicPr>
          <p:cNvPr id="130" name="Содержимое 3" descr="OepEcrBl_Zs.jpg"/>
          <p:cNvPicPr/>
          <p:nvPr/>
        </p:nvPicPr>
        <p:blipFill>
          <a:blip r:embed="rId1"/>
          <a:stretch/>
        </p:blipFill>
        <p:spPr>
          <a:xfrm>
            <a:off x="2839320" y="1219320"/>
            <a:ext cx="3464640" cy="4936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indent="0">
              <a:buNone/>
            </a:pPr>
            <a:endParaRPr b="0" lang="ru-RU" sz="3200" spc="-1" strike="noStrike">
              <a:solidFill>
                <a:srgbClr val="464653"/>
              </a:solidFill>
              <a:latin typeface="Bookman Old Style"/>
            </a:endParaRPr>
          </a:p>
        </p:txBody>
      </p:sp>
      <p:pic>
        <p:nvPicPr>
          <p:cNvPr id="96" name="Содержимое 3" descr="CLjaZbuDOn8.jpg"/>
          <p:cNvPicPr/>
          <p:nvPr/>
        </p:nvPicPr>
        <p:blipFill>
          <a:blip r:embed="rId1"/>
          <a:stretch/>
        </p:blipFill>
        <p:spPr>
          <a:xfrm>
            <a:off x="1176480" y="1219320"/>
            <a:ext cx="6790680" cy="4936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indent="0">
              <a:buNone/>
            </a:pPr>
            <a:endParaRPr b="0" lang="ru-RU" sz="3200" spc="-1" strike="noStrike">
              <a:solidFill>
                <a:srgbClr val="464653"/>
              </a:solidFill>
              <a:latin typeface="Bookman Old Style"/>
            </a:endParaRPr>
          </a:p>
        </p:txBody>
      </p:sp>
      <p:pic>
        <p:nvPicPr>
          <p:cNvPr id="132" name="Содержимое 3" descr="n2NbS9u0kSY.jpg"/>
          <p:cNvPicPr/>
          <p:nvPr/>
        </p:nvPicPr>
        <p:blipFill>
          <a:blip r:embed="rId1"/>
          <a:stretch/>
        </p:blipFill>
        <p:spPr>
          <a:xfrm>
            <a:off x="2771640" y="1772640"/>
            <a:ext cx="3407400" cy="4156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indent="0">
              <a:buNone/>
            </a:pPr>
            <a:endParaRPr b="0" lang="ru-RU" sz="3200" spc="-1" strike="noStrike">
              <a:solidFill>
                <a:srgbClr val="464653"/>
              </a:solidFill>
              <a:latin typeface="Bookman Old Style"/>
            </a:endParaRPr>
          </a:p>
        </p:txBody>
      </p:sp>
      <p:pic>
        <p:nvPicPr>
          <p:cNvPr id="134" name="Содержимое 3" descr="PfORjtJelYE.jpg"/>
          <p:cNvPicPr/>
          <p:nvPr/>
        </p:nvPicPr>
        <p:blipFill>
          <a:blip r:embed="rId1"/>
          <a:stretch/>
        </p:blipFill>
        <p:spPr>
          <a:xfrm>
            <a:off x="2699640" y="1196640"/>
            <a:ext cx="3816000" cy="54284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indent="0">
              <a:buNone/>
            </a:pPr>
            <a:endParaRPr b="0" lang="ru-RU" sz="3200" spc="-1" strike="noStrike">
              <a:solidFill>
                <a:srgbClr val="464653"/>
              </a:solidFill>
              <a:latin typeface="Bookman Old Style"/>
            </a:endParaRPr>
          </a:p>
        </p:txBody>
      </p:sp>
      <p:pic>
        <p:nvPicPr>
          <p:cNvPr id="136" name="Содержимое 3" descr="eNrMr9Pb1gQ.jpg"/>
          <p:cNvPicPr/>
          <p:nvPr/>
        </p:nvPicPr>
        <p:blipFill>
          <a:blip r:embed="rId1"/>
          <a:stretch/>
        </p:blipFill>
        <p:spPr>
          <a:xfrm>
            <a:off x="671400" y="1535040"/>
            <a:ext cx="7800480" cy="43048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indent="0">
              <a:buNone/>
            </a:pPr>
            <a:endParaRPr b="0" lang="ru-RU" sz="3200" spc="-1" strike="noStrike">
              <a:solidFill>
                <a:srgbClr val="464653"/>
              </a:solidFill>
              <a:latin typeface="Bookman Old Style"/>
            </a:endParaRPr>
          </a:p>
        </p:txBody>
      </p:sp>
      <p:pic>
        <p:nvPicPr>
          <p:cNvPr id="138" name="Содержимое 3" descr="rmh4M6xGXbA.jpg"/>
          <p:cNvPicPr/>
          <p:nvPr/>
        </p:nvPicPr>
        <p:blipFill>
          <a:blip r:embed="rId1"/>
          <a:stretch/>
        </p:blipFill>
        <p:spPr>
          <a:xfrm>
            <a:off x="730800" y="1219320"/>
            <a:ext cx="7681680" cy="4936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indent="0">
              <a:buNone/>
            </a:pPr>
            <a:endParaRPr b="0" lang="ru-RU" sz="3200" spc="-1" strike="noStrike">
              <a:solidFill>
                <a:srgbClr val="464653"/>
              </a:solidFill>
              <a:latin typeface="Bookman Old Style"/>
            </a:endParaRPr>
          </a:p>
        </p:txBody>
      </p:sp>
      <p:pic>
        <p:nvPicPr>
          <p:cNvPr id="140" name="Содержимое 3" descr="wyH_bE4OV0g.jpg"/>
          <p:cNvPicPr/>
          <p:nvPr/>
        </p:nvPicPr>
        <p:blipFill>
          <a:blip r:embed="rId1"/>
          <a:stretch/>
        </p:blipFill>
        <p:spPr>
          <a:xfrm>
            <a:off x="457200" y="1328760"/>
            <a:ext cx="8229240" cy="47178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indent="0">
              <a:buNone/>
            </a:pPr>
            <a:endParaRPr b="0" lang="ru-RU" sz="3200" spc="-1" strike="noStrike">
              <a:solidFill>
                <a:srgbClr val="464653"/>
              </a:solidFill>
              <a:latin typeface="Bookman Old Style"/>
            </a:endParaRPr>
          </a:p>
        </p:txBody>
      </p:sp>
      <p:pic>
        <p:nvPicPr>
          <p:cNvPr id="142" name="Содержимое 3" descr="vDXB2GXS2qU.jpg"/>
          <p:cNvPicPr/>
          <p:nvPr/>
        </p:nvPicPr>
        <p:blipFill>
          <a:blip r:embed="rId1"/>
          <a:stretch/>
        </p:blipFill>
        <p:spPr>
          <a:xfrm>
            <a:off x="1285560" y="1219320"/>
            <a:ext cx="6572880" cy="4936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indent="0">
              <a:buNone/>
            </a:pPr>
            <a:endParaRPr b="0" lang="ru-RU" sz="3200" spc="-1" strike="noStrike">
              <a:solidFill>
                <a:srgbClr val="464653"/>
              </a:solidFill>
              <a:latin typeface="Bookman Old Style"/>
            </a:endParaRPr>
          </a:p>
        </p:txBody>
      </p:sp>
      <p:pic>
        <p:nvPicPr>
          <p:cNvPr id="144" name="Содержимое 3" descr="PCdR-YlEz0c.jpg"/>
          <p:cNvPicPr/>
          <p:nvPr/>
        </p:nvPicPr>
        <p:blipFill>
          <a:blip r:embed="rId1"/>
          <a:stretch/>
        </p:blipFill>
        <p:spPr>
          <a:xfrm>
            <a:off x="1714680" y="2325600"/>
            <a:ext cx="5714640" cy="2723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indent="0">
              <a:buNone/>
            </a:pPr>
            <a:endParaRPr b="0" lang="ru-RU" sz="3200" spc="-1" strike="noStrike">
              <a:solidFill>
                <a:srgbClr val="464653"/>
              </a:solidFill>
              <a:latin typeface="Bookman Old Style"/>
            </a:endParaRPr>
          </a:p>
        </p:txBody>
      </p:sp>
      <p:pic>
        <p:nvPicPr>
          <p:cNvPr id="146" name="Содержимое 3" descr="vJ32tm-6FPI.jpg"/>
          <p:cNvPicPr/>
          <p:nvPr/>
        </p:nvPicPr>
        <p:blipFill>
          <a:blip r:embed="rId1"/>
          <a:stretch/>
        </p:blipFill>
        <p:spPr>
          <a:xfrm>
            <a:off x="1714680" y="1782720"/>
            <a:ext cx="5714640" cy="3809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indent="0">
              <a:buNone/>
            </a:pPr>
            <a:endParaRPr b="0" lang="ru-RU" sz="3200" spc="-1" strike="noStrike">
              <a:solidFill>
                <a:srgbClr val="464653"/>
              </a:solidFill>
              <a:latin typeface="Bookman Old Style"/>
            </a:endParaRPr>
          </a:p>
        </p:txBody>
      </p:sp>
      <p:pic>
        <p:nvPicPr>
          <p:cNvPr id="148" name="Содержимое 3" descr="EKLCFra1ex4.jpg"/>
          <p:cNvPicPr/>
          <p:nvPr/>
        </p:nvPicPr>
        <p:blipFill>
          <a:blip r:embed="rId1"/>
          <a:stretch/>
        </p:blipFill>
        <p:spPr>
          <a:xfrm>
            <a:off x="1714680" y="1420920"/>
            <a:ext cx="5714640" cy="45334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indent="0">
              <a:buNone/>
            </a:pPr>
            <a:endParaRPr b="0" lang="ru-RU" sz="3200" spc="-1" strike="noStrike">
              <a:solidFill>
                <a:srgbClr val="464653"/>
              </a:solidFill>
              <a:latin typeface="Bookman Old Style"/>
            </a:endParaRPr>
          </a:p>
        </p:txBody>
      </p:sp>
      <p:pic>
        <p:nvPicPr>
          <p:cNvPr id="150" name="Содержимое 3" descr="wSDKKoWID4c.jpg"/>
          <p:cNvPicPr/>
          <p:nvPr/>
        </p:nvPicPr>
        <p:blipFill>
          <a:blip r:embed="rId1"/>
          <a:stretch/>
        </p:blipFill>
        <p:spPr>
          <a:xfrm>
            <a:off x="2103480" y="1219320"/>
            <a:ext cx="4936680" cy="4936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indent="0">
              <a:buNone/>
            </a:pPr>
            <a:endParaRPr b="0" lang="ru-RU" sz="3200" spc="-1" strike="noStrike">
              <a:solidFill>
                <a:srgbClr val="464653"/>
              </a:solidFill>
              <a:latin typeface="Bookman Old Style"/>
            </a:endParaRPr>
          </a:p>
        </p:txBody>
      </p:sp>
      <p:pic>
        <p:nvPicPr>
          <p:cNvPr id="98" name="Содержимое 3" descr="0fysfSdEpOY.jpg"/>
          <p:cNvPicPr/>
          <p:nvPr/>
        </p:nvPicPr>
        <p:blipFill>
          <a:blip r:embed="rId1"/>
          <a:stretch/>
        </p:blipFill>
        <p:spPr>
          <a:xfrm>
            <a:off x="2103480" y="1219320"/>
            <a:ext cx="4936680" cy="4936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indent="0">
              <a:buNone/>
            </a:pPr>
            <a:endParaRPr b="0" lang="ru-RU" sz="3200" spc="-1" strike="noStrike">
              <a:solidFill>
                <a:srgbClr val="464653"/>
              </a:solidFill>
              <a:latin typeface="Bookman Old Style"/>
            </a:endParaRPr>
          </a:p>
        </p:txBody>
      </p:sp>
      <p:pic>
        <p:nvPicPr>
          <p:cNvPr id="152" name="Содержимое 3" descr="RiKTkjlRj6Q.jpg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indent="0">
              <a:buNone/>
            </a:pPr>
            <a:endParaRPr b="0" lang="ru-RU" sz="3200" spc="-1" strike="noStrike">
              <a:solidFill>
                <a:srgbClr val="464653"/>
              </a:solidFill>
              <a:latin typeface="Bookman Old Style"/>
            </a:endParaRPr>
          </a:p>
        </p:txBody>
      </p:sp>
      <p:pic>
        <p:nvPicPr>
          <p:cNvPr id="100" name="Содержимое 3" descr="UPNyt2EtvTI.jpg"/>
          <p:cNvPicPr/>
          <p:nvPr/>
        </p:nvPicPr>
        <p:blipFill>
          <a:blip r:embed="rId1"/>
          <a:stretch/>
        </p:blipFill>
        <p:spPr>
          <a:xfrm>
            <a:off x="1523880" y="1835280"/>
            <a:ext cx="6095520" cy="3704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indent="0">
              <a:buNone/>
            </a:pPr>
            <a:endParaRPr b="0" lang="ru-RU" sz="3200" spc="-1" strike="noStrike">
              <a:solidFill>
                <a:srgbClr val="464653"/>
              </a:solidFill>
              <a:latin typeface="Bookman Old Style"/>
            </a:endParaRPr>
          </a:p>
        </p:txBody>
      </p:sp>
      <p:pic>
        <p:nvPicPr>
          <p:cNvPr id="102" name="Содержимое 3" descr="3d6N7I97nBA.jpg"/>
          <p:cNvPicPr/>
          <p:nvPr/>
        </p:nvPicPr>
        <p:blipFill>
          <a:blip r:embed="rId1"/>
          <a:stretch/>
        </p:blipFill>
        <p:spPr>
          <a:xfrm>
            <a:off x="1523880" y="1397160"/>
            <a:ext cx="6095520" cy="4581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indent="0">
              <a:buNone/>
            </a:pPr>
            <a:endParaRPr b="0" lang="ru-RU" sz="3200" spc="-1" strike="noStrike">
              <a:solidFill>
                <a:srgbClr val="464653"/>
              </a:solidFill>
              <a:latin typeface="Bookman Old Style"/>
            </a:endParaRPr>
          </a:p>
        </p:txBody>
      </p:sp>
      <p:pic>
        <p:nvPicPr>
          <p:cNvPr id="104" name="Содержимое 3" descr="CK-eOehAYek.jpg"/>
          <p:cNvPicPr/>
          <p:nvPr/>
        </p:nvPicPr>
        <p:blipFill>
          <a:blip r:embed="rId1"/>
          <a:stretch/>
        </p:blipFill>
        <p:spPr>
          <a:xfrm>
            <a:off x="2627640" y="1556640"/>
            <a:ext cx="3352680" cy="39880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indent="0">
              <a:buNone/>
            </a:pPr>
            <a:endParaRPr b="0" lang="ru-RU" sz="3200" spc="-1" strike="noStrike">
              <a:solidFill>
                <a:srgbClr val="464653"/>
              </a:solidFill>
              <a:latin typeface="Bookman Old Style"/>
            </a:endParaRPr>
          </a:p>
        </p:txBody>
      </p:sp>
      <p:pic>
        <p:nvPicPr>
          <p:cNvPr id="106" name="Содержимое 3" descr="6UE_zcKLIFM.jpg"/>
          <p:cNvPicPr/>
          <p:nvPr/>
        </p:nvPicPr>
        <p:blipFill>
          <a:blip r:embed="rId1"/>
          <a:stretch/>
        </p:blipFill>
        <p:spPr>
          <a:xfrm>
            <a:off x="2555640" y="908640"/>
            <a:ext cx="3856680" cy="5481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indent="0">
              <a:buNone/>
            </a:pPr>
            <a:endParaRPr b="0" lang="ru-RU" sz="3200" spc="-1" strike="noStrike">
              <a:solidFill>
                <a:srgbClr val="464653"/>
              </a:solidFill>
              <a:latin typeface="Bookman Old Style"/>
            </a:endParaRPr>
          </a:p>
        </p:txBody>
      </p:sp>
      <p:pic>
        <p:nvPicPr>
          <p:cNvPr id="108" name="Содержимое 3" descr="zf3dqWVO2pk.jpg"/>
          <p:cNvPicPr/>
          <p:nvPr/>
        </p:nvPicPr>
        <p:blipFill>
          <a:blip r:embed="rId1"/>
          <a:stretch/>
        </p:blipFill>
        <p:spPr>
          <a:xfrm>
            <a:off x="2414520" y="1254240"/>
            <a:ext cx="4314600" cy="48668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indent="0">
              <a:buNone/>
            </a:pPr>
            <a:endParaRPr b="0" lang="ru-RU" sz="3200" spc="-1" strike="noStrike">
              <a:solidFill>
                <a:srgbClr val="464653"/>
              </a:solidFill>
              <a:latin typeface="Bookman Old Style"/>
            </a:endParaRPr>
          </a:p>
        </p:txBody>
      </p:sp>
      <p:pic>
        <p:nvPicPr>
          <p:cNvPr id="110" name="Содержимое 3" descr="AYBC01JUX08.jpg"/>
          <p:cNvPicPr/>
          <p:nvPr/>
        </p:nvPicPr>
        <p:blipFill>
          <a:blip r:embed="rId1"/>
          <a:stretch/>
        </p:blipFill>
        <p:spPr>
          <a:xfrm>
            <a:off x="2720520" y="1219320"/>
            <a:ext cx="3702600" cy="4936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Начальная">
  <a:themeElements>
    <a:clrScheme name="Начальная">
      <a:dk1>
        <a:srgbClr val="000000"/>
      </a:dk1>
      <a:lt1>
        <a:srgbClr val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Начальная">
  <a:themeElements>
    <a:clrScheme name="Начальная">
      <a:dk1>
        <a:srgbClr val="000000"/>
      </a:dk1>
      <a:lt1>
        <a:srgbClr val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12</TotalTime>
  <Application>LibreOffice/7.4.2.3$Linux_X86_64 LibreOffice_project/40$Build-3</Application>
  <AppVersion>15.0000</AppVersion>
  <Words>0</Words>
  <Paragraphs>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2024-01-21T15:56:52Z</dcterms:created>
  <dc:creator>Пользователь</dc:creator>
  <dc:description/>
  <dc:language>ru-RU</dc:language>
  <cp:lastModifiedBy/>
  <dcterms:modified xsi:type="dcterms:W3CDTF">2024-01-22T08:04:46Z</dcterms:modified>
  <cp:revision>5</cp:revision>
  <dc:subject/>
  <dc:title>Слайд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Экран (4:3)</vt:lpwstr>
  </property>
  <property fmtid="{D5CDD505-2E9C-101B-9397-08002B2CF9AE}" pid="3" name="Slides">
    <vt:i4>30</vt:i4>
  </property>
</Properties>
</file>