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D444B5-D424-4C7B-ADDB-63D0A6A71BE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6B476D3-0EE3-4AA6-97D3-2F538EFC3D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kk-KZ" dirty="0" smtClean="0"/>
              <a:t>Арифметические действия  с натуральными числами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30352"/>
            <a:ext cx="8748464" cy="5706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k-KZ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Сложение</a:t>
            </a:r>
            <a:r>
              <a:rPr lang="kk-KZ" dirty="0" smtClean="0"/>
              <a:t> </a:t>
            </a:r>
          </a:p>
          <a:p>
            <a:pPr>
              <a:buNone/>
            </a:pPr>
            <a:r>
              <a:rPr lang="kk-KZ" dirty="0" smtClean="0"/>
              <a:t>              Слогаемое+слогаемое</a:t>
            </a:r>
            <a:r>
              <a:rPr lang="ru-RU" dirty="0" smtClean="0"/>
              <a:t>= сумма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8      +    3      = 11</a:t>
            </a:r>
          </a:p>
          <a:p>
            <a:pPr>
              <a:buNone/>
            </a:pPr>
            <a:r>
              <a:rPr lang="ru-RU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Вычитание </a:t>
            </a:r>
          </a:p>
          <a:p>
            <a:pPr>
              <a:buNone/>
            </a:pPr>
            <a:r>
              <a:rPr lang="ru-RU" dirty="0" smtClean="0"/>
              <a:t>        Уменьшаемое – вычитаемое = разность </a:t>
            </a:r>
          </a:p>
          <a:p>
            <a:pPr>
              <a:buNone/>
            </a:pPr>
            <a:r>
              <a:rPr lang="ru-RU" dirty="0" smtClean="0"/>
              <a:t>                  54    -       10          =  44</a:t>
            </a:r>
          </a:p>
          <a:p>
            <a:pPr>
              <a:buNone/>
            </a:pPr>
            <a:r>
              <a:rPr lang="ru-RU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Умножение </a:t>
            </a:r>
          </a:p>
          <a:p>
            <a:pPr>
              <a:buNone/>
            </a:pPr>
            <a:r>
              <a:rPr lang="ru-RU" dirty="0" smtClean="0"/>
              <a:t>      Множимое </a:t>
            </a:r>
            <a:r>
              <a:rPr lang="ru-RU" dirty="0" err="1" smtClean="0"/>
              <a:t>х</a:t>
            </a:r>
            <a:r>
              <a:rPr lang="ru-RU" dirty="0" smtClean="0"/>
              <a:t> множитель = произведение </a:t>
            </a:r>
          </a:p>
          <a:p>
            <a:pPr>
              <a:buNone/>
            </a:pPr>
            <a:r>
              <a:rPr lang="ru-RU" dirty="0" smtClean="0"/>
              <a:t>                 5   </a:t>
            </a:r>
            <a:r>
              <a:rPr lang="ru-RU" dirty="0" err="1" smtClean="0"/>
              <a:t>х</a:t>
            </a:r>
            <a:r>
              <a:rPr lang="ru-RU" dirty="0" smtClean="0"/>
              <a:t>   6      =         30</a:t>
            </a:r>
          </a:p>
          <a:p>
            <a:pPr>
              <a:buNone/>
            </a:pPr>
            <a:r>
              <a:rPr lang="ru-RU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     Делимое ÷ делитель = частное </a:t>
            </a:r>
          </a:p>
          <a:p>
            <a:pPr>
              <a:buNone/>
            </a:pPr>
            <a:r>
              <a:rPr lang="ru-RU" dirty="0" smtClean="0"/>
              <a:t>                50    ÷    2 =    25     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461568" cy="5706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Упрощения арифметических действий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ru-RU" b="1" dirty="0" err="1" smtClean="0"/>
              <a:t>а+</a:t>
            </a:r>
            <a:r>
              <a:rPr lang="en-US" b="1" dirty="0" smtClean="0"/>
              <a:t>b=</a:t>
            </a:r>
            <a:r>
              <a:rPr lang="en-US" b="1" dirty="0" err="1" smtClean="0"/>
              <a:t>b+a</a:t>
            </a:r>
            <a:endParaRPr lang="en-US" b="1" dirty="0" smtClean="0"/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en-US" b="1" dirty="0" smtClean="0"/>
              <a:t> </a:t>
            </a:r>
            <a:r>
              <a:rPr lang="en-US" b="1" dirty="0" smtClean="0"/>
              <a:t>(</a:t>
            </a:r>
            <a:r>
              <a:rPr lang="en-US" b="1" dirty="0" err="1" smtClean="0"/>
              <a:t>a+b</a:t>
            </a:r>
            <a:r>
              <a:rPr lang="en-US" b="1" dirty="0" smtClean="0"/>
              <a:t>)·c=</a:t>
            </a:r>
            <a:r>
              <a:rPr lang="en-US" b="1" dirty="0" err="1" smtClean="0"/>
              <a:t>a·c</a:t>
            </a:r>
            <a:r>
              <a:rPr lang="en-US" b="1" dirty="0" smtClean="0"/>
              <a:t> + </a:t>
            </a:r>
            <a:r>
              <a:rPr lang="en-US" b="1" dirty="0" err="1" smtClean="0"/>
              <a:t>b·c</a:t>
            </a:r>
            <a:endParaRPr lang="en-US" b="1" dirty="0" smtClean="0"/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en-US" b="1" dirty="0" smtClean="0"/>
              <a:t> (</a:t>
            </a:r>
            <a:r>
              <a:rPr lang="en-US" b="1" dirty="0" smtClean="0"/>
              <a:t>a-b</a:t>
            </a:r>
            <a:r>
              <a:rPr lang="en-US" b="1" dirty="0" smtClean="0"/>
              <a:t>)·c=</a:t>
            </a:r>
            <a:r>
              <a:rPr lang="en-US" b="1" dirty="0" err="1" smtClean="0"/>
              <a:t>a·c</a:t>
            </a:r>
            <a:r>
              <a:rPr lang="en-US" b="1" dirty="0" smtClean="0"/>
              <a:t> </a:t>
            </a:r>
            <a:r>
              <a:rPr lang="en-US" b="1" dirty="0" smtClean="0"/>
              <a:t>- </a:t>
            </a:r>
            <a:r>
              <a:rPr lang="en-US" b="1" dirty="0" err="1" smtClean="0"/>
              <a:t>b·c</a:t>
            </a:r>
            <a:endParaRPr lang="en-US" b="1" dirty="0" smtClean="0"/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en-US" b="1" dirty="0" smtClean="0"/>
              <a:t> (</a:t>
            </a:r>
            <a:r>
              <a:rPr lang="en-US" b="1" dirty="0" err="1" smtClean="0"/>
              <a:t>a+b</a:t>
            </a:r>
            <a:r>
              <a:rPr lang="en-US" b="1" dirty="0" smtClean="0"/>
              <a:t>)+c=a+(c + b)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864195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140968"/>
            <a:ext cx="856341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870873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587" y="2996952"/>
            <a:ext cx="886041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856895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523" y="2420888"/>
            <a:ext cx="8789477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</TotalTime>
  <Words>86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Арифметические действия  с натуральными числами</vt:lpstr>
      <vt:lpstr>Слайд 2</vt:lpstr>
      <vt:lpstr>Слайд 3</vt:lpstr>
      <vt:lpstr>-</vt:lpstr>
      <vt:lpstr>Слайд 5</vt:lpstr>
      <vt:lpstr>Слайд 6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Арифметические действия  с натуральными числами</dc:title>
  <dc:creator>novikovi25</dc:creator>
  <cp:lastModifiedBy>novikovi25</cp:lastModifiedBy>
  <cp:revision>5</cp:revision>
  <dcterms:created xsi:type="dcterms:W3CDTF">2020-09-02T14:14:19Z</dcterms:created>
  <dcterms:modified xsi:type="dcterms:W3CDTF">2020-09-02T14:54:59Z</dcterms:modified>
</cp:coreProperties>
</file>