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8" r:id="rId4"/>
    <p:sldId id="259" r:id="rId5"/>
    <p:sldId id="260" r:id="rId6"/>
    <p:sldId id="257" r:id="rId7"/>
    <p:sldId id="261" r:id="rId8"/>
    <p:sldId id="262" r:id="rId9"/>
    <p:sldId id="266" r:id="rId10"/>
    <p:sldId id="268" r:id="rId11"/>
    <p:sldId id="263" r:id="rId12"/>
    <p:sldId id="271" r:id="rId13"/>
    <p:sldId id="270" r:id="rId14"/>
    <p:sldId id="272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4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41;&#1083;&#1086;&#1082;&#1072;&#1076;&#1085;&#1099;&#1081;%20&#1093;&#1083;&#1077;&#1073;\z_uk-metronoma.mp3" TargetMode="Externa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41;&#1083;&#1086;&#1082;&#1072;&#1076;&#1085;&#1099;&#1081;%20&#1093;&#1083;&#1077;&#1073;\&#1055;&#1090;&#1080;&#1094;&#1099;%20&#1073;&#1077;&#1083;&#1099;&#1077;%20(&#1072;&#1074;&#1090;&#1086;&#1088;%20&#1074;&#1080;&#1076;&#1077;&#1086;-&#1040;&#1083;&#1077;&#1085;&#1072;%20&#1055;&#1088;&#1077;&#1084;&#1091;&#1076;&#1088;&#1072;&#1103;)%20(1).mp4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Блокадный хлеб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800" dirty="0" smtClean="0"/>
              <a:t>Подготовила учитель истории</a:t>
            </a:r>
          </a:p>
          <a:p>
            <a:pPr algn="r"/>
            <a:r>
              <a:rPr lang="ru-RU" sz="2800" dirty="0" smtClean="0"/>
              <a:t>МОУ Кузнецкой СОШ</a:t>
            </a:r>
          </a:p>
          <a:p>
            <a:pPr algn="r"/>
            <a:r>
              <a:rPr lang="ru-RU" sz="2800" dirty="0" err="1" smtClean="0"/>
              <a:t>Исламова</a:t>
            </a:r>
            <a:r>
              <a:rPr lang="ru-RU" sz="2800" dirty="0" smtClean="0"/>
              <a:t> Л.А.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2UFE2ib5ih1OfiyxWF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eefca17e1f26eb09cf98725663829fe-800x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76190" y="-14653"/>
            <a:ext cx="9220190" cy="6915143"/>
          </a:xfrm>
        </p:spPr>
      </p:pic>
      <p:pic>
        <p:nvPicPr>
          <p:cNvPr id="5" name="z_uk-metronom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82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Птицы белые (автор видео-Алена Премудрая) (1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1524000" y="433388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Акция «</a:t>
            </a:r>
            <a:r>
              <a:rPr lang="ru-RU" smtClean="0"/>
              <a:t>Блокадный хлеб»</a:t>
            </a:r>
            <a:endParaRPr lang="ru-RU"/>
          </a:p>
        </p:txBody>
      </p:sp>
      <p:pic>
        <p:nvPicPr>
          <p:cNvPr id="4" name="Содержимое 3" descr="DSC_074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409002"/>
            <a:ext cx="7416824" cy="5055609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</a:t>
            </a:r>
            <a:r>
              <a:rPr lang="ru-RU" smtClean="0"/>
              <a:t>за внимание!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20</Words>
  <Application>Microsoft Office PowerPoint</Application>
  <PresentationFormat>Экран (4:3)</PresentationFormat>
  <Paragraphs>6</Paragraphs>
  <Slides>15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Блокадный хлеб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Акция «Блокадный хлеб»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Блокадный хлеб</dc:title>
  <dc:creator>ИСТОРИЯ</dc:creator>
  <cp:lastModifiedBy>история</cp:lastModifiedBy>
  <cp:revision>7</cp:revision>
  <dcterms:created xsi:type="dcterms:W3CDTF">2023-01-25T02:57:35Z</dcterms:created>
  <dcterms:modified xsi:type="dcterms:W3CDTF">2024-01-29T11:01:09Z</dcterms:modified>
</cp:coreProperties>
</file>