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handoutMasterIdLst>
    <p:handoutMasterId r:id="rId14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 cap="none">
              <a:ln>
                <a:noFill/>
              </a:ln>
              <a:latin typeface="XO Oriel" pitchFamily="18"/>
              <a:ea typeface="Microsoft YaHei" pitchFamily="2"/>
              <a:cs typeface="Lucida Sans" pitchFamily="2"/>
            </a:endParaRPr>
          </a:p>
        </p:txBody>
      </p:sp>
      <p:sp>
        <p:nvSpPr>
          <p:cNvPr id="3" name="Дата 2"/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 cap="none">
              <a:ln>
                <a:noFill/>
              </a:ln>
              <a:latin typeface="XO Oriel" pitchFamily="18"/>
              <a:ea typeface="Microsoft YaHei" pitchFamily="2"/>
              <a:cs typeface="Lucida Sans" pitchFamily="2"/>
            </a:endParaRPr>
          </a:p>
        </p:txBody>
      </p:sp>
      <p:sp>
        <p:nvSpPr>
          <p:cNvPr id="4" name="Нижний колонтитул 3"/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="b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 cap="none">
              <a:ln>
                <a:noFill/>
              </a:ln>
              <a:latin typeface="XO Oriel" pitchFamily="18"/>
              <a:ea typeface="Microsoft YaHei" pitchFamily="2"/>
              <a:cs typeface="Lucida Sans" pitchFamily="2"/>
            </a:endParaRPr>
          </a:p>
        </p:txBody>
      </p:sp>
      <p:sp>
        <p:nvSpPr>
          <p:cNvPr id="5" name="Номер слайда 4"/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="b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FF82EB11-88DB-4DF5-ADF3-26EBD4F12233}" type="slidenum">
              <a:t>‹#›</a:t>
            </a:fld>
            <a:endParaRPr lang="ru-RU" sz="1400" b="0" i="0" u="none" strike="noStrike" kern="1200" cap="none">
              <a:ln>
                <a:noFill/>
              </a:ln>
              <a:latin typeface="XO Oriel" pitchFamily="18"/>
              <a:ea typeface="Microsoft YaHei" pitchFamily="2"/>
              <a:cs typeface="Lucida Sans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7978856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 idx="2"/>
          </p:nvPr>
        </p:nvSpPr>
        <p:spPr>
          <a:xfrm>
            <a:off x="216000" y="812520"/>
            <a:ext cx="7127279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4" name="Верхний колонтитул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/>
          <a:lstStyle>
            <a:lvl1pPr lvl="0" rtl="0" hangingPunct="0">
              <a:buNone/>
              <a:tabLst/>
              <a:defRPr lang="ru-RU" sz="1400" kern="1200">
                <a:latin typeface="Liberation Serif" pitchFamily="18"/>
                <a:ea typeface="Segoe UI" pitchFamily="2"/>
                <a:cs typeface="Carlito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5" name="Дата 4"/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/>
          <a:lstStyle>
            <a:lvl1pPr lvl="0" algn="r" rtl="0" hangingPunct="0">
              <a:buNone/>
              <a:tabLst/>
              <a:defRPr lang="ru-RU" sz="1400" kern="1200">
                <a:latin typeface="Liberation Serif" pitchFamily="18"/>
                <a:ea typeface="Segoe UI" pitchFamily="2"/>
                <a:cs typeface="Carlito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b" anchorCtr="0"/>
          <a:lstStyle>
            <a:lvl1pPr lvl="0" rtl="0" hangingPunct="0">
              <a:buNone/>
              <a:tabLst/>
              <a:defRPr lang="ru-RU" sz="1400" kern="1200">
                <a:latin typeface="Liberation Serif" pitchFamily="18"/>
                <a:ea typeface="Segoe UI" pitchFamily="2"/>
                <a:cs typeface="Carlito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b" anchorCtr="0"/>
          <a:lstStyle>
            <a:lvl1pPr lvl="0" algn="r" rtl="0" hangingPunct="0">
              <a:buNone/>
              <a:tabLst/>
              <a:defRPr lang="ru-RU" sz="1400" kern="1200">
                <a:latin typeface="Liberation Serif" pitchFamily="18"/>
                <a:ea typeface="Segoe UI" pitchFamily="2"/>
                <a:cs typeface="Carlito" pitchFamily="2"/>
              </a:defRPr>
            </a:lvl1pPr>
          </a:lstStyle>
          <a:p>
            <a:pPr lvl="0"/>
            <a:fld id="{3A82BB3B-C039-4779-A00F-B77F22156D64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04018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ru-RU" sz="2000" b="0" i="0" u="none" strike="noStrike" kern="1200" cap="none">
        <a:ln>
          <a:noFill/>
        </a:ln>
        <a:highlight>
          <a:scrgbClr r="0" g="0" b="0">
            <a:alpha val="0"/>
          </a:scrgbClr>
        </a:highlight>
        <a:latin typeface="XO Oriel" pitchFamily="18"/>
        <a:ea typeface="Microsoft YaHei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8075" y="812800"/>
            <a:ext cx="5343525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8075" y="812800"/>
            <a:ext cx="5343525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8075" y="812800"/>
            <a:ext cx="5343525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8075" y="812800"/>
            <a:ext cx="5343525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8075" y="812800"/>
            <a:ext cx="5343525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8075" y="812800"/>
            <a:ext cx="5343525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8075" y="812800"/>
            <a:ext cx="5343525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8075" y="812800"/>
            <a:ext cx="5343525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8075" y="812800"/>
            <a:ext cx="5343525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3ACDF13-16B6-422D-BC07-AE3029558487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7597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C50B791-B594-4473-92B6-DDF5FA510C3E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4993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604963"/>
            <a:ext cx="2057400" cy="39766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4963"/>
            <a:ext cx="6019800" cy="39766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223A281-F0AE-480F-990D-C51B2E7A1128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642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EC98231-4316-4DDD-86B1-C790DB984557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8350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8F32CE5-493A-45AD-B183-30F462045836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463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04CE5C6-BFC7-4B4C-AE06-A193313C32BC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2918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DA067B8-44B6-4CB9-B415-CD29D3452184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2067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03BFCAF-62D2-491A-A849-91A3B52A4591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6476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27BC95E-7561-4D4F-BD96-D51D24E16C18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9952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DC0E8E0-FDC6-4BE4-A975-9D99976C8722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4581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0061D0A-544C-4C8F-A6E8-17C2FC84AF46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68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63DCBF2-8DCB-4C13-A2B0-8525F5AA3F01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2356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5340113-53E2-4501-98C7-23A0A3514DA5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2027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992E5A9-3713-4AF8-A85D-5C05DE5DDAF7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167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3E7D0BD-4600-4E8D-99DE-30E68BE1EB88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6958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EDE6243-5C97-4442-9B7C-6F6768756411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2747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8600" cy="39766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4963"/>
            <a:ext cx="4038600" cy="39766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DA28248-E980-415B-855E-7CC755D8DD19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5653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737F3608-2942-48B0-8CCA-2AD4E420F867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774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D52397E-8353-4468-9D32-1634D193EEA9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317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12EB11A-8B82-47C6-AD95-D9DB45E1CE66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7522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98BB0C6-0BBE-48A6-8A50-E0A42B757948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296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43EBD63-56D0-4B90-96A2-6401EB27AAD1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94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685799" y="2130480"/>
            <a:ext cx="7772039" cy="14695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/>
          <a:lstStyle>
            <a:defPPr lvl="0">
              <a:buSzPct val="45000"/>
              <a:buFont typeface="OpenSymbol"/>
              <a:buNone/>
            </a:defPPr>
            <a:lvl1pPr lvl="0">
              <a:buSzPct val="45000"/>
              <a:buFont typeface="OpenSymbol"/>
              <a:buChar char="●"/>
            </a:lvl1pPr>
            <a:lvl2pPr lvl="1">
              <a:buSzPct val="45000"/>
              <a:buFont typeface="OpenSymbol"/>
              <a:buChar char="●"/>
            </a:lvl2pPr>
            <a:lvl3pPr lvl="2">
              <a:buSzPct val="45000"/>
              <a:buFont typeface="OpenSymbol"/>
              <a:buChar char="●"/>
            </a:lvl3pPr>
            <a:lvl4pPr lvl="3">
              <a:buSzPct val="45000"/>
              <a:buFont typeface="OpenSymbol"/>
              <a:buChar char="●"/>
            </a:lvl4pPr>
            <a:lvl5pPr lvl="4">
              <a:buSzPct val="45000"/>
              <a:buFont typeface="OpenSymbol"/>
              <a:buChar char="●"/>
            </a:lvl5pPr>
            <a:lvl6pPr lvl="5">
              <a:buSzPct val="45000"/>
              <a:buFont typeface="OpenSymbol"/>
              <a:buChar char="●"/>
            </a:lvl6pPr>
            <a:lvl7pPr lvl="6">
              <a:buSzPct val="45000"/>
              <a:buFont typeface="OpenSymbol"/>
              <a:buChar char="●"/>
            </a:lvl7pPr>
            <a:lvl8pPr lvl="7">
              <a:buSzPct val="45000"/>
              <a:buFont typeface="OpenSymbol"/>
              <a:buChar char="●"/>
            </a:lvl8pPr>
            <a:lvl9pPr lvl="8">
              <a:buSzPct val="45000"/>
              <a:buFont typeface="OpenSymbol"/>
              <a:buChar char="●"/>
            </a:lvl9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 txBox="1">
            <a:spLocks noGrp="1"/>
          </p:cNvSpPr>
          <p:nvPr>
            <p:ph type="dt" sz="half" idx="2"/>
          </p:nvPr>
        </p:nvSpPr>
        <p:spPr>
          <a:xfrm>
            <a:off x="457200" y="6356520"/>
            <a:ext cx="2133360" cy="36467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/>
          <a:lstStyle>
            <a:lvl1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200" cap="none" spc="0" baseline="0">
                <a:ln>
                  <a:noFill/>
                </a:ln>
                <a:solidFill>
                  <a:srgbClr val="8B8B8B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Segoe UI" pitchFamily="2"/>
                <a:cs typeface="Carlito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4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3124079" y="6356520"/>
            <a:ext cx="2895120" cy="36467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/>
          <a:lstStyle>
            <a:lvl1pPr lvl="0" algn="ctr" rtl="0" hangingPunct="0">
              <a:buNone/>
              <a:tabLst/>
              <a:defRPr lang="ru-RU" sz="1400" kern="1200">
                <a:latin typeface="Liberation Serif" pitchFamily="18"/>
                <a:ea typeface="Segoe UI" pitchFamily="2"/>
                <a:cs typeface="Carlito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5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6553080" y="6356520"/>
            <a:ext cx="2133360" cy="36467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/>
          <a:lstStyle>
            <a:lvl1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200" cap="none" spc="0" baseline="0">
                <a:ln>
                  <a:noFill/>
                </a:ln>
                <a:solidFill>
                  <a:srgbClr val="8B8B8B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Segoe UI" pitchFamily="2"/>
                <a:cs typeface="Carlito" pitchFamily="2"/>
              </a:defRPr>
            </a:lvl1pPr>
          </a:lstStyle>
          <a:p>
            <a:pPr lvl="0"/>
            <a:fld id="{20F7A9BF-9886-4DF6-B9B3-5B6E49BDC5F8}" type="slidenum">
              <a:t>‹#›</a:t>
            </a:fld>
            <a:endParaRPr lang="ru-RU"/>
          </a:p>
        </p:txBody>
      </p:sp>
      <p:sp>
        <p:nvSpPr>
          <p:cNvPr id="6" name="Текст 5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8229240" cy="3977279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/>
          <a:lstStyle>
            <a:defPPr marL="432000" lvl="0" indent="-324000" algn="l" rtl="0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OpenSymbol"/>
              <a:buNone/>
              <a:defRPr lang="ru-RU" sz="32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defPPr>
            <a:lvl1pPr marL="432000" lvl="0" indent="-324000" algn="l" rtl="0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32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1pPr>
            <a:lvl2pPr marL="864000" lvl="1" indent="-324000" algn="l" rtl="0" hangingPunct="1">
              <a:lnSpc>
                <a:spcPct val="100000"/>
              </a:lnSpc>
              <a:spcBef>
                <a:spcPts val="1134"/>
              </a:spcBef>
              <a:spcAft>
                <a:spcPts val="0"/>
              </a:spcAft>
              <a:buSzPct val="75000"/>
              <a:buFont typeface="OpenSymbol"/>
              <a:buChar char="–"/>
              <a:defRPr lang="ru-RU" sz="24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2pPr>
            <a:lvl3pPr marL="1295999" lvl="2" indent="-288000" algn="l" rtl="0" hangingPunct="1">
              <a:lnSpc>
                <a:spcPct val="100000"/>
              </a:lnSpc>
              <a:spcBef>
                <a:spcPts val="850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3pPr>
            <a:lvl4pPr marL="1728000" lvl="3" indent="-216000" algn="l" rtl="0" hangingPunct="1">
              <a:lnSpc>
                <a:spcPct val="100000"/>
              </a:lnSpc>
              <a:spcBef>
                <a:spcPts val="567"/>
              </a:spcBef>
              <a:spcAft>
                <a:spcPts val="0"/>
              </a:spcAft>
              <a:buSzPct val="75000"/>
              <a:buFont typeface="OpenSymbol"/>
              <a:buChar char="–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4pPr>
            <a:lvl5pPr marL="2160000" lvl="4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5pPr>
            <a:lvl6pPr marL="2592000" lvl="5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6pPr>
            <a:lvl7pPr marL="3024000" lvl="6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7pPr>
            <a:lvl8pPr marL="3456000" lvl="7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8pPr>
            <a:lvl9pPr marL="3887999" lvl="8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lvl="0" algn="ctr" rtl="0" hangingPunct="1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4400" b="0" i="0" u="none" strike="noStrike" kern="1200" cap="none" spc="0" baseline="0">
          <a:ln>
            <a:noFill/>
          </a:ln>
          <a:solidFill>
            <a:srgbClr val="000000"/>
          </a:solidFill>
          <a:highlight>
            <a:scrgbClr r="0" g="0" b="0">
              <a:alpha val="0"/>
            </a:scrgbClr>
          </a:highlight>
          <a:latin typeface="Calibri"/>
          <a:ea typeface="Microsoft YaHei" pitchFamily="2"/>
          <a:cs typeface="Lucida Sans" pitchFamily="2"/>
        </a:defRPr>
      </a:lvl1pPr>
    </p:titleStyle>
    <p:bodyStyle>
      <a:lvl1pPr algn="l" rtl="0" hangingPunct="1">
        <a:lnSpc>
          <a:spcPct val="100000"/>
        </a:lnSpc>
        <a:spcBef>
          <a:spcPts val="1417"/>
        </a:spcBef>
        <a:spcAft>
          <a:spcPts val="0"/>
        </a:spcAft>
        <a:tabLst/>
        <a:defRPr lang="ru-RU" sz="3200" b="0" i="0" u="none" strike="noStrike" kern="1200" cap="none" spc="0" baseline="0">
          <a:ln>
            <a:noFill/>
          </a:ln>
          <a:solidFill>
            <a:srgbClr val="000000"/>
          </a:solidFill>
          <a:highlight>
            <a:scrgbClr r="0" g="0" b="0">
              <a:alpha val="0"/>
            </a:scrgbClr>
          </a:highlight>
          <a:latin typeface="Calibri"/>
          <a:ea typeface="Microsoft YaHei" pitchFamily="2"/>
        </a:defRPr>
      </a:lvl1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/>
          <a:lstStyle>
            <a:defPPr lvl="0">
              <a:buSzPct val="45000"/>
              <a:buFont typeface="OpenSymbol"/>
              <a:buNone/>
            </a:defPPr>
            <a:lvl1pPr lvl="0">
              <a:buSzPct val="45000"/>
              <a:buFont typeface="OpenSymbol"/>
              <a:buChar char="●"/>
            </a:lvl1pPr>
            <a:lvl2pPr lvl="1">
              <a:buSzPct val="45000"/>
              <a:buFont typeface="OpenSymbol"/>
              <a:buChar char="●"/>
            </a:lvl2pPr>
            <a:lvl3pPr lvl="2">
              <a:buSzPct val="45000"/>
              <a:buFont typeface="OpenSymbol"/>
              <a:buChar char="●"/>
            </a:lvl3pPr>
            <a:lvl4pPr lvl="3">
              <a:buSzPct val="45000"/>
              <a:buFont typeface="OpenSymbol"/>
              <a:buChar char="●"/>
            </a:lvl4pPr>
            <a:lvl5pPr lvl="4">
              <a:buSzPct val="45000"/>
              <a:buFont typeface="OpenSymbol"/>
              <a:buChar char="●"/>
            </a:lvl5pPr>
            <a:lvl6pPr lvl="5">
              <a:buSzPct val="45000"/>
              <a:buFont typeface="OpenSymbol"/>
              <a:buChar char="●"/>
            </a:lvl6pPr>
            <a:lvl7pPr lvl="6">
              <a:buSzPct val="45000"/>
              <a:buFont typeface="OpenSymbol"/>
              <a:buChar char="●"/>
            </a:lvl7pPr>
            <a:lvl8pPr lvl="7">
              <a:buSzPct val="45000"/>
              <a:buFont typeface="OpenSymbol"/>
              <a:buChar char="●"/>
            </a:lvl8pPr>
            <a:lvl9pPr lvl="8">
              <a:buSzPct val="45000"/>
              <a:buFont typeface="OpenSymbol"/>
              <a:buChar char="●"/>
            </a:lvl9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/>
          <a:lstStyle>
            <a:defPPr marL="432000" lvl="0" indent="-324000" algn="l" rtl="0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OpenSymbol"/>
              <a:buNone/>
              <a:defRPr lang="ru-RU" sz="32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defPPr>
            <a:lvl1pPr marL="432000" lvl="0" indent="-324000" algn="l" rtl="0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32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1pPr>
            <a:lvl2pPr marL="864000" lvl="1" indent="-324000" algn="l" rtl="0" hangingPunct="1">
              <a:lnSpc>
                <a:spcPct val="100000"/>
              </a:lnSpc>
              <a:spcBef>
                <a:spcPts val="1134"/>
              </a:spcBef>
              <a:spcAft>
                <a:spcPts val="0"/>
              </a:spcAft>
              <a:buSzPct val="75000"/>
              <a:buFont typeface="OpenSymbol"/>
              <a:buChar char="–"/>
              <a:defRPr lang="ru-RU" sz="24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2pPr>
            <a:lvl3pPr marL="1295999" lvl="2" indent="-288000" algn="l" rtl="0" hangingPunct="1">
              <a:lnSpc>
                <a:spcPct val="100000"/>
              </a:lnSpc>
              <a:spcBef>
                <a:spcPts val="850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3pPr>
            <a:lvl4pPr marL="1728000" lvl="3" indent="-216000" algn="l" rtl="0" hangingPunct="1">
              <a:lnSpc>
                <a:spcPct val="100000"/>
              </a:lnSpc>
              <a:spcBef>
                <a:spcPts val="567"/>
              </a:spcBef>
              <a:spcAft>
                <a:spcPts val="0"/>
              </a:spcAft>
              <a:buSzPct val="75000"/>
              <a:buFont typeface="OpenSymbol"/>
              <a:buChar char="–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4pPr>
            <a:lvl5pPr marL="2160000" lvl="4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5pPr>
            <a:lvl6pPr marL="2592000" lvl="5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6pPr>
            <a:lvl7pPr marL="3024000" lvl="6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7pPr>
            <a:lvl8pPr marL="3456000" lvl="7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8pPr>
            <a:lvl9pPr marL="3887999" lvl="8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2"/>
          </p:nvPr>
        </p:nvSpPr>
        <p:spPr>
          <a:xfrm>
            <a:off x="457200" y="6356520"/>
            <a:ext cx="2133360" cy="36467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/>
          <a:lstStyle>
            <a:lvl1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200" cap="none" spc="0" baseline="0">
                <a:ln>
                  <a:noFill/>
                </a:ln>
                <a:solidFill>
                  <a:srgbClr val="8B8B8B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Segoe UI" pitchFamily="2"/>
                <a:cs typeface="Carlito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3124079" y="6356520"/>
            <a:ext cx="2895120" cy="36467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/>
          <a:lstStyle>
            <a:lvl1pPr lvl="0" algn="ctr" rtl="0" hangingPunct="0">
              <a:buNone/>
              <a:tabLst/>
              <a:defRPr lang="ru-RU" sz="1400" kern="1200">
                <a:latin typeface="Liberation Serif" pitchFamily="18"/>
                <a:ea typeface="Segoe UI" pitchFamily="2"/>
                <a:cs typeface="Carlito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6553080" y="6356520"/>
            <a:ext cx="2133360" cy="36467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/>
          <a:lstStyle>
            <a:lvl1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200" cap="none" spc="0" baseline="0">
                <a:ln>
                  <a:noFill/>
                </a:ln>
                <a:solidFill>
                  <a:srgbClr val="8B8B8B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Segoe UI" pitchFamily="2"/>
                <a:cs typeface="Carlito" pitchFamily="2"/>
              </a:defRPr>
            </a:lvl1pPr>
          </a:lstStyle>
          <a:p>
            <a:pPr lvl="0"/>
            <a:fld id="{FF8134C8-F04E-44EB-A765-0E5C5449D529}" type="slidenum"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lvl="0" algn="ctr" rtl="0" hangingPunct="1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4400" b="0" i="0" u="none" strike="noStrike" kern="1200" cap="none" spc="0" baseline="0">
          <a:ln>
            <a:noFill/>
          </a:ln>
          <a:solidFill>
            <a:srgbClr val="000000"/>
          </a:solidFill>
          <a:highlight>
            <a:scrgbClr r="0" g="0" b="0">
              <a:alpha val="0"/>
            </a:scrgbClr>
          </a:highlight>
          <a:latin typeface="Calibri"/>
          <a:ea typeface="Microsoft YaHei" pitchFamily="2"/>
          <a:cs typeface="Lucida Sans" pitchFamily="2"/>
        </a:defRPr>
      </a:lvl1pPr>
    </p:titleStyle>
    <p:bodyStyle>
      <a:lvl1pPr marL="0" marR="0" lvl="0" indent="0" algn="l" rtl="0" hangingPunct="1">
        <a:lnSpc>
          <a:spcPct val="100000"/>
        </a:lnSpc>
        <a:spcBef>
          <a:spcPts val="641"/>
        </a:spcBef>
        <a:spcAft>
          <a:spcPts val="0"/>
        </a:spcAft>
        <a:buClr>
          <a:srgbClr val="000000"/>
        </a:buClr>
        <a:buSzPct val="100000"/>
        <a:buFont typeface="Arial" pitchFamily="34"/>
        <a:buChar char="•"/>
        <a:tabLst/>
        <a:defRPr lang="ru-RU" sz="3200" b="0" i="0" u="none" strike="noStrike" cap="none" spc="0" baseline="0">
          <a:ln>
            <a:noFill/>
          </a:ln>
          <a:solidFill>
            <a:srgbClr val="000000"/>
          </a:solidFill>
          <a:highlight>
            <a:scrgbClr r="0" g="0" b="0">
              <a:alpha val="0"/>
            </a:scrgbClr>
          </a:highlight>
          <a:latin typeface="Calibri"/>
        </a:defRPr>
      </a:lvl1pPr>
      <a:lvl2pPr marL="0" marR="0" lvl="1" indent="0" algn="l" rtl="0" hangingPunct="1">
        <a:lnSpc>
          <a:spcPct val="100000"/>
        </a:lnSpc>
        <a:spcBef>
          <a:spcPts val="561"/>
        </a:spcBef>
        <a:spcAft>
          <a:spcPts val="0"/>
        </a:spcAft>
        <a:buClr>
          <a:srgbClr val="000000"/>
        </a:buClr>
        <a:buSzPct val="100000"/>
        <a:buFont typeface="Arial" pitchFamily="34"/>
        <a:buChar char="–"/>
        <a:tabLst/>
        <a:defRPr lang="ru-RU" sz="2800" b="0" i="0" u="none" strike="noStrike" cap="none" spc="0" baseline="0">
          <a:ln>
            <a:noFill/>
          </a:ln>
          <a:solidFill>
            <a:srgbClr val="000000"/>
          </a:solidFill>
          <a:highlight>
            <a:scrgbClr r="0" g="0" b="0">
              <a:alpha val="0"/>
            </a:scrgbClr>
          </a:highlight>
          <a:latin typeface="Calibri"/>
        </a:defRPr>
      </a:lvl2pPr>
      <a:lvl3pPr marL="0" marR="0" lvl="2" indent="0" algn="l" rtl="0" hangingPunct="1">
        <a:lnSpc>
          <a:spcPct val="100000"/>
        </a:lnSpc>
        <a:spcBef>
          <a:spcPts val="479"/>
        </a:spcBef>
        <a:spcAft>
          <a:spcPts val="0"/>
        </a:spcAft>
        <a:buClr>
          <a:srgbClr val="000000"/>
        </a:buClr>
        <a:buSzPct val="100000"/>
        <a:buFont typeface="Arial" pitchFamily="34"/>
        <a:buChar char="•"/>
        <a:tabLst/>
        <a:defRPr lang="ru-RU" sz="2400" b="0" i="0" u="none" strike="noStrike" cap="none" spc="0" baseline="0">
          <a:ln>
            <a:noFill/>
          </a:ln>
          <a:solidFill>
            <a:srgbClr val="000000"/>
          </a:solidFill>
          <a:highlight>
            <a:scrgbClr r="0" g="0" b="0">
              <a:alpha val="0"/>
            </a:scrgbClr>
          </a:highlight>
          <a:latin typeface="Calibri"/>
        </a:defRPr>
      </a:lvl3pPr>
      <a:lvl4pPr marL="0" marR="0" lvl="3" indent="0" algn="l" rtl="0" hangingPunct="1">
        <a:lnSpc>
          <a:spcPct val="100000"/>
        </a:lnSpc>
        <a:spcBef>
          <a:spcPts val="400"/>
        </a:spcBef>
        <a:spcAft>
          <a:spcPts val="0"/>
        </a:spcAft>
        <a:buClr>
          <a:srgbClr val="000000"/>
        </a:buClr>
        <a:buSzPct val="100000"/>
        <a:buFont typeface="Arial" pitchFamily="34"/>
        <a:buChar char="–"/>
        <a:tabLst/>
        <a:defRPr lang="ru-RU" sz="2000" b="0" i="0" u="none" strike="noStrike" cap="none" spc="0" baseline="0">
          <a:ln>
            <a:noFill/>
          </a:ln>
          <a:solidFill>
            <a:srgbClr val="000000"/>
          </a:solidFill>
          <a:highlight>
            <a:scrgbClr r="0" g="0" b="0">
              <a:alpha val="0"/>
            </a:scrgbClr>
          </a:highlight>
          <a:latin typeface="Calibri"/>
        </a:defRPr>
      </a:lvl4pPr>
      <a:lvl5pPr marL="0" marR="0" lvl="4" indent="0" algn="l" rtl="0" hangingPunct="1">
        <a:lnSpc>
          <a:spcPct val="100000"/>
        </a:lnSpc>
        <a:spcBef>
          <a:spcPts val="400"/>
        </a:spcBef>
        <a:spcAft>
          <a:spcPts val="0"/>
        </a:spcAft>
        <a:buClr>
          <a:srgbClr val="000000"/>
        </a:buClr>
        <a:buSzPct val="100000"/>
        <a:buFont typeface="Arial" pitchFamily="34"/>
        <a:buChar char="»"/>
        <a:tabLst/>
        <a:defRPr lang="ru-RU" sz="2000" b="0" i="0" u="none" strike="noStrike" cap="none" spc="0" baseline="0">
          <a:ln>
            <a:noFill/>
          </a:ln>
          <a:solidFill>
            <a:srgbClr val="000000"/>
          </a:solidFill>
          <a:highlight>
            <a:scrgbClr r="0" g="0" b="0">
              <a:alpha val="0"/>
            </a:scrgbClr>
          </a:highlight>
          <a:latin typeface="Calibri"/>
        </a:defRPr>
      </a:lvl5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720000" y="1800000"/>
            <a:ext cx="7772039" cy="1469520"/>
          </a:xfrm>
        </p:spPr>
        <p:txBody>
          <a:bodyPr/>
          <a:lstStyle>
            <a:defPPr lvl="0">
              <a:buSzPct val="45000"/>
              <a:buFont typeface="OpenSymbol"/>
              <a:buNone/>
            </a:defPPr>
            <a:lvl1pPr lvl="0">
              <a:buSzPct val="45000"/>
              <a:buFont typeface="OpenSymbol"/>
              <a:buChar char="●"/>
            </a:lvl1pPr>
            <a:lvl2pPr lvl="1">
              <a:buSzPct val="45000"/>
              <a:buFont typeface="OpenSymbol"/>
              <a:buChar char="●"/>
            </a:lvl2pPr>
            <a:lvl3pPr lvl="2">
              <a:buSzPct val="45000"/>
              <a:buFont typeface="OpenSymbol"/>
              <a:buChar char="●"/>
            </a:lvl3pPr>
            <a:lvl4pPr lvl="3">
              <a:buSzPct val="45000"/>
              <a:buFont typeface="OpenSymbol"/>
              <a:buChar char="●"/>
            </a:lvl4pPr>
            <a:lvl5pPr lvl="4">
              <a:buSzPct val="45000"/>
              <a:buFont typeface="OpenSymbol"/>
              <a:buChar char="●"/>
            </a:lvl5pPr>
            <a:lvl6pPr lvl="5">
              <a:buSzPct val="45000"/>
              <a:buFont typeface="OpenSymbol"/>
              <a:buChar char="●"/>
            </a:lvl6pPr>
            <a:lvl7pPr lvl="6">
              <a:buSzPct val="45000"/>
              <a:buFont typeface="OpenSymbol"/>
              <a:buChar char="●"/>
            </a:lvl7pPr>
            <a:lvl8pPr lvl="7">
              <a:buSzPct val="45000"/>
              <a:buFont typeface="OpenSymbol"/>
              <a:buChar char="●"/>
            </a:lvl8pPr>
            <a:lvl9pPr lvl="8">
              <a:buSzPct val="45000"/>
              <a:buFont typeface="OpenSymbol"/>
              <a:buChar char="●"/>
            </a:lvl9pPr>
          </a:lstStyle>
          <a:p>
            <a:pPr lvl="0">
              <a:buNone/>
            </a:pPr>
            <a:r>
              <a:rPr lang="ru-RU">
                <a:latin typeface="Times New Roman" pitchFamily="18"/>
              </a:rPr>
              <a:t>Презентация на тему: «Профессия агроном»</a:t>
            </a:r>
          </a:p>
        </p:txBody>
      </p:sp>
      <p:sp>
        <p:nvSpPr>
          <p:cNvPr id="3" name="Подзаголовок 2"/>
          <p:cNvSpPr txBox="1">
            <a:spLocks noGrp="1"/>
          </p:cNvSpPr>
          <p:nvPr>
            <p:ph type="subTitle" idx="4294967295"/>
          </p:nvPr>
        </p:nvSpPr>
        <p:spPr>
          <a:xfrm>
            <a:off x="3891600" y="5400000"/>
            <a:ext cx="5108400" cy="1318320"/>
          </a:xfrm>
        </p:spPr>
        <p:txBody>
          <a:bodyPr wrap="square" lIns="91440" tIns="45720" rIns="91440" bIns="45720" anchor="t" anchorCtr="0"/>
          <a:lstStyle>
            <a:defPPr lvl="0">
              <a:buSzPct val="45000"/>
              <a:buFont typeface="OpenSymbol"/>
              <a:buNone/>
            </a:defPPr>
            <a:lvl1pPr lvl="0">
              <a:buSzPct val="45000"/>
              <a:buFont typeface="OpenSymbol"/>
              <a:buChar char="●"/>
            </a:lvl1pPr>
            <a:lvl2pPr lvl="1">
              <a:buSzPct val="45000"/>
              <a:buFont typeface="OpenSymbol"/>
              <a:buChar char="●"/>
            </a:lvl2pPr>
            <a:lvl3pPr lvl="2">
              <a:buSzPct val="45000"/>
              <a:buFont typeface="OpenSymbol"/>
              <a:buChar char="●"/>
            </a:lvl3pPr>
            <a:lvl4pPr lvl="3">
              <a:buSzPct val="45000"/>
              <a:buFont typeface="OpenSymbol"/>
              <a:buChar char="●"/>
            </a:lvl4pPr>
            <a:lvl5pPr lvl="4">
              <a:buSzPct val="45000"/>
              <a:buFont typeface="OpenSymbol"/>
              <a:buChar char="●"/>
            </a:lvl5pPr>
            <a:lvl6pPr lvl="5">
              <a:buSzPct val="45000"/>
              <a:buFont typeface="OpenSymbol"/>
              <a:buChar char="●"/>
            </a:lvl6pPr>
            <a:lvl7pPr lvl="6">
              <a:buSzPct val="45000"/>
              <a:buFont typeface="OpenSymbol"/>
              <a:buChar char="●"/>
            </a:lvl7pPr>
            <a:lvl8pPr lvl="7">
              <a:buSzPct val="45000"/>
              <a:buFont typeface="OpenSymbol"/>
              <a:buChar char="●"/>
            </a:lvl8pPr>
            <a:lvl9pPr lvl="8">
              <a:buSzPct val="45000"/>
              <a:buFont typeface="OpenSymbol"/>
              <a:buChar char="●"/>
            </a:lvl9pPr>
          </a:lstStyle>
          <a:p>
            <a:pPr marL="0" lvl="0" indent="0" algn="ctr">
              <a:spcBef>
                <a:spcPts val="641"/>
              </a:spcBef>
              <a:buNone/>
              <a:tabLst>
                <a:tab pos="0" algn="l"/>
              </a:tabLst>
            </a:pPr>
            <a:r>
              <a:rPr lang="ru-RU" sz="1800">
                <a:latin typeface="Times New Roman" pitchFamily="18"/>
              </a:rPr>
              <a:t>Выполнил: Попечителев Вадим, студент 2 курса</a:t>
            </a:r>
          </a:p>
          <a:p>
            <a:pPr marL="0" lvl="0" indent="0" algn="ctr">
              <a:spcBef>
                <a:spcPts val="641"/>
              </a:spcBef>
              <a:buNone/>
              <a:tabLst>
                <a:tab pos="0" algn="l"/>
              </a:tabLst>
            </a:pPr>
            <a:r>
              <a:rPr lang="ru-RU" sz="1800">
                <a:latin typeface="Times New Roman" pitchFamily="18"/>
              </a:rPr>
              <a:t>Руководитель: Кислова Юлия Сергеевна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 txBox="1">
            <a:spLocks noGrp="1"/>
          </p:cNvSpPr>
          <p:nvPr>
            <p:ph type="body" idx="4294967295"/>
          </p:nvPr>
        </p:nvSpPr>
        <p:spPr>
          <a:xfrm>
            <a:off x="180000" y="360000"/>
            <a:ext cx="3060000" cy="6120000"/>
          </a:xfrm>
        </p:spPr>
        <p:txBody>
          <a:bodyPr/>
          <a:lstStyle>
            <a:defPPr marL="432000" lvl="0" indent="-324000" algn="l" rtl="0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OpenSymbol"/>
              <a:buNone/>
              <a:defRPr lang="ru-RU" sz="32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defPPr>
            <a:lvl1pPr marL="432000" lvl="0" indent="-324000" algn="l" rtl="0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32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1pPr>
            <a:lvl2pPr marL="864000" lvl="1" indent="-324000" algn="l" rtl="0" hangingPunct="1">
              <a:lnSpc>
                <a:spcPct val="100000"/>
              </a:lnSpc>
              <a:spcBef>
                <a:spcPts val="1134"/>
              </a:spcBef>
              <a:spcAft>
                <a:spcPts val="0"/>
              </a:spcAft>
              <a:buSzPct val="75000"/>
              <a:buFont typeface="OpenSymbol"/>
              <a:buChar char="–"/>
              <a:defRPr lang="ru-RU" sz="24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2pPr>
            <a:lvl3pPr marL="1295999" lvl="2" indent="-288000" algn="l" rtl="0" hangingPunct="1">
              <a:lnSpc>
                <a:spcPct val="100000"/>
              </a:lnSpc>
              <a:spcBef>
                <a:spcPts val="850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3pPr>
            <a:lvl4pPr marL="1728000" lvl="3" indent="-216000" algn="l" rtl="0" hangingPunct="1">
              <a:lnSpc>
                <a:spcPct val="100000"/>
              </a:lnSpc>
              <a:spcBef>
                <a:spcPts val="567"/>
              </a:spcBef>
              <a:spcAft>
                <a:spcPts val="0"/>
              </a:spcAft>
              <a:buSzPct val="75000"/>
              <a:buFont typeface="OpenSymbol"/>
              <a:buChar char="–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4pPr>
            <a:lvl5pPr marL="2160000" lvl="4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5pPr>
            <a:lvl6pPr marL="2592000" lvl="5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6pPr>
            <a:lvl7pPr marL="3024000" lvl="6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7pPr>
            <a:lvl8pPr marL="3456000" lvl="7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8pPr>
            <a:lvl9pPr marL="3887999" lvl="8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9pPr>
          </a:lstStyle>
          <a:p>
            <a:pPr lvl="0">
              <a:buNone/>
            </a:pPr>
            <a:r>
              <a:rPr lang="en-US" altLang="zh-CN" sz="2400" dirty="0" err="1">
                <a:latin typeface="Times New Roman" pitchFamily="18"/>
              </a:rPr>
              <a:t>Выбирая</a:t>
            </a:r>
            <a:r>
              <a:rPr lang="en-US" altLang="zh-CN" sz="2400" dirty="0">
                <a:latin typeface="Times New Roman" pitchFamily="18"/>
              </a:rPr>
              <a:t> </a:t>
            </a:r>
            <a:r>
              <a:rPr lang="en-US" altLang="zh-CN" sz="2400" dirty="0" err="1">
                <a:latin typeface="Times New Roman" pitchFamily="18"/>
              </a:rPr>
              <a:t>будущую</a:t>
            </a:r>
            <a:r>
              <a:rPr lang="en-US" altLang="zh-CN" sz="2400" dirty="0">
                <a:latin typeface="Times New Roman" pitchFamily="18"/>
              </a:rPr>
              <a:t> </a:t>
            </a:r>
            <a:r>
              <a:rPr lang="en-US" altLang="zh-CN" sz="2400" dirty="0" err="1">
                <a:latin typeface="Times New Roman" pitchFamily="18"/>
              </a:rPr>
              <a:t>профессию</a:t>
            </a:r>
            <a:r>
              <a:rPr lang="en-US" altLang="zh-CN" sz="2400" dirty="0">
                <a:latin typeface="Times New Roman" pitchFamily="18"/>
              </a:rPr>
              <a:t>, </a:t>
            </a:r>
            <a:r>
              <a:rPr lang="en-US" altLang="zh-CN" sz="2400" dirty="0" err="1">
                <a:latin typeface="Times New Roman" pitchFamily="18"/>
              </a:rPr>
              <a:t>всегда</a:t>
            </a:r>
            <a:r>
              <a:rPr lang="en-US" altLang="zh-CN" sz="2400" dirty="0">
                <a:latin typeface="Times New Roman" pitchFamily="18"/>
              </a:rPr>
              <a:t> </a:t>
            </a:r>
            <a:r>
              <a:rPr lang="en-US" altLang="zh-CN" sz="2400" dirty="0" err="1">
                <a:latin typeface="Times New Roman" pitchFamily="18"/>
              </a:rPr>
              <a:t>нужно</a:t>
            </a:r>
            <a:r>
              <a:rPr lang="en-US" altLang="zh-CN" sz="2400" dirty="0">
                <a:latin typeface="Times New Roman" pitchFamily="18"/>
              </a:rPr>
              <a:t> </a:t>
            </a:r>
            <a:r>
              <a:rPr lang="en-US" altLang="zh-CN" sz="2400" dirty="0" err="1">
                <a:latin typeface="Times New Roman" pitchFamily="18"/>
              </a:rPr>
              <a:t>обращать</a:t>
            </a:r>
            <a:r>
              <a:rPr lang="en-US" altLang="zh-CN" sz="2400" dirty="0">
                <a:latin typeface="Times New Roman" pitchFamily="18"/>
              </a:rPr>
              <a:t> </a:t>
            </a:r>
            <a:r>
              <a:rPr lang="en-US" altLang="zh-CN" sz="2400" dirty="0" err="1">
                <a:latin typeface="Times New Roman" pitchFamily="18"/>
              </a:rPr>
              <a:t>внимание</a:t>
            </a:r>
            <a:r>
              <a:rPr lang="en-US" altLang="zh-CN" sz="2400" dirty="0">
                <a:latin typeface="Times New Roman" pitchFamily="18"/>
              </a:rPr>
              <a:t> </a:t>
            </a:r>
            <a:r>
              <a:rPr lang="en-US" altLang="zh-CN" sz="2400" dirty="0" err="1">
                <a:latin typeface="Times New Roman" pitchFamily="18"/>
              </a:rPr>
              <a:t>на</a:t>
            </a:r>
            <a:r>
              <a:rPr lang="en-US" altLang="zh-CN" sz="2400" dirty="0">
                <a:latin typeface="Times New Roman" pitchFamily="18"/>
              </a:rPr>
              <a:t> </a:t>
            </a:r>
            <a:r>
              <a:rPr lang="en-US" altLang="zh-CN" sz="2400" dirty="0" err="1">
                <a:latin typeface="Times New Roman" pitchFamily="18"/>
              </a:rPr>
              <a:t>потребности</a:t>
            </a:r>
            <a:r>
              <a:rPr lang="en-US" altLang="zh-CN" sz="2400" dirty="0">
                <a:latin typeface="Times New Roman" pitchFamily="18"/>
              </a:rPr>
              <a:t> </a:t>
            </a:r>
            <a:r>
              <a:rPr lang="en-US" altLang="zh-CN" sz="2400" dirty="0" err="1">
                <a:latin typeface="Times New Roman" pitchFamily="18"/>
              </a:rPr>
              <a:t>рынка</a:t>
            </a:r>
            <a:r>
              <a:rPr lang="en-US" altLang="zh-CN" sz="2400" dirty="0">
                <a:latin typeface="Times New Roman" pitchFamily="18"/>
              </a:rPr>
              <a:t> </a:t>
            </a:r>
            <a:r>
              <a:rPr lang="en-US" altLang="zh-CN" sz="2400" dirty="0" err="1">
                <a:latin typeface="Times New Roman" pitchFamily="18"/>
              </a:rPr>
              <a:t>труда</a:t>
            </a:r>
            <a:r>
              <a:rPr lang="en-US" altLang="zh-CN" sz="2400" dirty="0">
                <a:latin typeface="Times New Roman" pitchFamily="18"/>
              </a:rPr>
              <a:t>. </a:t>
            </a:r>
            <a:r>
              <a:rPr lang="en-US" altLang="zh-CN" sz="2400" dirty="0" err="1">
                <a:latin typeface="Times New Roman" pitchFamily="18"/>
              </a:rPr>
              <a:t>Нет</a:t>
            </a:r>
            <a:r>
              <a:rPr lang="en-US" altLang="zh-CN" sz="2400" dirty="0">
                <a:latin typeface="Times New Roman" pitchFamily="18"/>
              </a:rPr>
              <a:t> </a:t>
            </a:r>
            <a:r>
              <a:rPr lang="en-US" altLang="zh-CN" sz="2400" dirty="0" err="1">
                <a:latin typeface="Times New Roman" pitchFamily="18"/>
              </a:rPr>
              <a:t>смысла</a:t>
            </a:r>
            <a:r>
              <a:rPr lang="en-US" altLang="zh-CN" sz="2400" dirty="0">
                <a:latin typeface="Times New Roman" pitchFamily="18"/>
              </a:rPr>
              <a:t> </a:t>
            </a:r>
            <a:r>
              <a:rPr lang="en-US" altLang="zh-CN" sz="2400" dirty="0" err="1">
                <a:latin typeface="Times New Roman" pitchFamily="18"/>
              </a:rPr>
              <a:t>полчать</a:t>
            </a:r>
            <a:r>
              <a:rPr lang="en-US" altLang="zh-CN" sz="2400" dirty="0">
                <a:latin typeface="Times New Roman" pitchFamily="18"/>
              </a:rPr>
              <a:t> </a:t>
            </a:r>
            <a:r>
              <a:rPr lang="en-US" altLang="zh-CN" sz="2400" dirty="0" err="1">
                <a:latin typeface="Times New Roman" pitchFamily="18"/>
              </a:rPr>
              <a:t>профессию</a:t>
            </a:r>
            <a:r>
              <a:rPr lang="en-US" altLang="zh-CN" sz="2400" dirty="0">
                <a:latin typeface="Times New Roman" pitchFamily="18"/>
              </a:rPr>
              <a:t> </a:t>
            </a:r>
            <a:r>
              <a:rPr lang="en-US" altLang="zh-CN" sz="2400" dirty="0" err="1">
                <a:latin typeface="Times New Roman" pitchFamily="18"/>
              </a:rPr>
              <a:t>для</a:t>
            </a:r>
            <a:r>
              <a:rPr lang="en-US" altLang="zh-CN" sz="2400" dirty="0">
                <a:latin typeface="Times New Roman" pitchFamily="18"/>
              </a:rPr>
              <a:t> </a:t>
            </a:r>
            <a:r>
              <a:rPr lang="en-US" altLang="zh-CN" sz="2400" dirty="0" err="1">
                <a:latin typeface="Times New Roman" pitchFamily="18"/>
              </a:rPr>
              <a:t>галочки</a:t>
            </a:r>
            <a:r>
              <a:rPr lang="en-US" altLang="zh-CN" sz="2400" dirty="0">
                <a:latin typeface="Times New Roman" pitchFamily="18"/>
              </a:rPr>
              <a:t> </a:t>
            </a:r>
            <a:r>
              <a:rPr lang="en-US" altLang="zh-CN" sz="2400" dirty="0" err="1">
                <a:latin typeface="Times New Roman" pitchFamily="18"/>
              </a:rPr>
              <a:t>или</a:t>
            </a:r>
            <a:r>
              <a:rPr lang="en-US" altLang="zh-CN" sz="2400" dirty="0">
                <a:latin typeface="Times New Roman" pitchFamily="18"/>
              </a:rPr>
              <a:t> </a:t>
            </a:r>
            <a:r>
              <a:rPr lang="en-US" altLang="zh-CN" sz="2400" dirty="0" err="1">
                <a:latin typeface="Times New Roman" pitchFamily="18"/>
              </a:rPr>
              <a:t>из-за</a:t>
            </a:r>
            <a:r>
              <a:rPr lang="en-US" altLang="zh-CN" sz="2400" dirty="0">
                <a:latin typeface="Times New Roman" pitchFamily="18"/>
              </a:rPr>
              <a:t> </a:t>
            </a:r>
            <a:r>
              <a:rPr lang="en-US" altLang="zh-CN" sz="2400" dirty="0" err="1">
                <a:latin typeface="Times New Roman" pitchFamily="18"/>
              </a:rPr>
              <a:t>престижа</a:t>
            </a:r>
            <a:r>
              <a:rPr lang="en-US" altLang="zh-CN" sz="2400" dirty="0">
                <a:latin typeface="Times New Roman" pitchFamily="18"/>
              </a:rPr>
              <a:t>. </a:t>
            </a:r>
            <a:r>
              <a:rPr lang="en-US" altLang="zh-CN" sz="2400" dirty="0" err="1">
                <a:latin typeface="Times New Roman" pitchFamily="18"/>
              </a:rPr>
              <a:t>Профессия</a:t>
            </a:r>
            <a:r>
              <a:rPr lang="en-US" altLang="zh-CN" sz="2400" dirty="0">
                <a:latin typeface="Times New Roman" pitchFamily="18"/>
              </a:rPr>
              <a:t> </a:t>
            </a:r>
            <a:r>
              <a:rPr lang="en-US" altLang="zh-CN" sz="2400" dirty="0" err="1">
                <a:latin typeface="Times New Roman" pitchFamily="18"/>
              </a:rPr>
              <a:t>должна</a:t>
            </a:r>
            <a:r>
              <a:rPr lang="en-US" altLang="zh-CN" sz="2400" dirty="0">
                <a:latin typeface="Times New Roman" pitchFamily="18"/>
              </a:rPr>
              <a:t> </a:t>
            </a:r>
            <a:r>
              <a:rPr lang="en-US" altLang="zh-CN" sz="2400" dirty="0" err="1">
                <a:latin typeface="Times New Roman" pitchFamily="18"/>
              </a:rPr>
              <a:t>быть</a:t>
            </a:r>
            <a:r>
              <a:rPr lang="en-US" altLang="zh-CN" sz="2400" dirty="0">
                <a:latin typeface="Times New Roman" pitchFamily="18"/>
              </a:rPr>
              <a:t> </a:t>
            </a:r>
            <a:r>
              <a:rPr lang="en-US" altLang="zh-CN" sz="2400" dirty="0" err="1">
                <a:latin typeface="Times New Roman" pitchFamily="18"/>
              </a:rPr>
              <a:t>интересной</a:t>
            </a:r>
            <a:r>
              <a:rPr lang="en-US" altLang="zh-CN" sz="2400" dirty="0">
                <a:latin typeface="Times New Roman" pitchFamily="18"/>
              </a:rPr>
              <a:t> и </a:t>
            </a:r>
            <a:r>
              <a:rPr lang="en-US" altLang="zh-CN" sz="2400" dirty="0" err="1">
                <a:latin typeface="Times New Roman" pitchFamily="18"/>
              </a:rPr>
              <a:t>приносить</a:t>
            </a:r>
            <a:r>
              <a:rPr lang="en-US" altLang="zh-CN" sz="2400" dirty="0">
                <a:latin typeface="Times New Roman" pitchFamily="18"/>
              </a:rPr>
              <a:t> </a:t>
            </a:r>
            <a:r>
              <a:rPr lang="en-US" altLang="zh-CN" sz="2400" dirty="0" err="1">
                <a:latin typeface="Times New Roman" pitchFamily="18"/>
              </a:rPr>
              <a:t>материальные</a:t>
            </a:r>
            <a:r>
              <a:rPr lang="en-US" altLang="zh-CN" sz="2400" dirty="0">
                <a:latin typeface="Times New Roman" pitchFamily="18"/>
              </a:rPr>
              <a:t> </a:t>
            </a:r>
            <a:r>
              <a:rPr lang="en-US" altLang="zh-CN" sz="2400" dirty="0" err="1">
                <a:latin typeface="Times New Roman" pitchFamily="18"/>
              </a:rPr>
              <a:t>блага</a:t>
            </a:r>
            <a:r>
              <a:rPr lang="en-US" altLang="zh-CN" sz="2400" dirty="0">
                <a:latin typeface="Times New Roman" pitchFamily="18"/>
              </a:rPr>
              <a:t>, </a:t>
            </a:r>
            <a:r>
              <a:rPr lang="en-US" altLang="zh-CN" sz="2400" dirty="0" err="1">
                <a:latin typeface="Times New Roman" pitchFamily="18"/>
              </a:rPr>
              <a:t>то</a:t>
            </a:r>
            <a:r>
              <a:rPr lang="en-US" altLang="zh-CN" sz="2400" dirty="0">
                <a:latin typeface="Times New Roman" pitchFamily="18"/>
              </a:rPr>
              <a:t> </a:t>
            </a:r>
            <a:r>
              <a:rPr lang="en-US" altLang="zh-CN" sz="2400" dirty="0" err="1">
                <a:latin typeface="Times New Roman" pitchFamily="18"/>
              </a:rPr>
              <a:t>есть</a:t>
            </a:r>
            <a:r>
              <a:rPr lang="en-US" altLang="zh-CN" sz="2400" dirty="0">
                <a:latin typeface="Times New Roman" pitchFamily="18"/>
              </a:rPr>
              <a:t>, </a:t>
            </a:r>
            <a:r>
              <a:rPr lang="en-US" altLang="zh-CN" sz="2400" dirty="0" err="1">
                <a:latin typeface="Times New Roman" pitchFamily="18"/>
              </a:rPr>
              <a:t>обеспечивать</a:t>
            </a:r>
            <a:r>
              <a:rPr lang="en-US" altLang="zh-CN" sz="2400" dirty="0">
                <a:latin typeface="Times New Roman" pitchFamily="18"/>
              </a:rPr>
              <a:t> </a:t>
            </a:r>
            <a:r>
              <a:rPr lang="en-US" altLang="zh-CN" sz="2400" dirty="0" err="1">
                <a:latin typeface="Times New Roman" pitchFamily="18"/>
              </a:rPr>
              <a:t>нормальную</a:t>
            </a:r>
            <a:r>
              <a:rPr lang="en-US" altLang="zh-CN" sz="2400" dirty="0">
                <a:latin typeface="Times New Roman" pitchFamily="18"/>
              </a:rPr>
              <a:t> </a:t>
            </a:r>
            <a:r>
              <a:rPr lang="en-US" altLang="zh-CN" sz="2400" dirty="0" err="1">
                <a:latin typeface="Times New Roman" pitchFamily="18"/>
              </a:rPr>
              <a:t>жизнь</a:t>
            </a:r>
            <a:r>
              <a:rPr lang="en-US" altLang="zh-CN" sz="2400" dirty="0">
                <a:latin typeface="Times New Roman" pitchFamily="18"/>
              </a:rPr>
              <a:t> </a:t>
            </a:r>
            <a:r>
              <a:rPr lang="en-US" altLang="zh-CN" sz="2400" dirty="0" err="1">
                <a:latin typeface="Times New Roman" pitchFamily="18"/>
              </a:rPr>
              <a:t>вам</a:t>
            </a:r>
            <a:r>
              <a:rPr lang="en-US" altLang="zh-CN" sz="2400" dirty="0">
                <a:latin typeface="Times New Roman" pitchFamily="18"/>
              </a:rPr>
              <a:t> и </a:t>
            </a:r>
            <a:r>
              <a:rPr lang="en-US" altLang="zh-CN" sz="2400" dirty="0" err="1">
                <a:latin typeface="Times New Roman" pitchFamily="18"/>
              </a:rPr>
              <a:t>вашей</a:t>
            </a:r>
            <a:r>
              <a:rPr lang="en-US" altLang="zh-CN" sz="2400" dirty="0">
                <a:latin typeface="Times New Roman" pitchFamily="18"/>
              </a:rPr>
              <a:t> </a:t>
            </a:r>
            <a:r>
              <a:rPr lang="en-US" altLang="zh-CN" sz="2400" dirty="0" err="1">
                <a:latin typeface="Times New Roman" pitchFamily="18"/>
              </a:rPr>
              <a:t>семье</a:t>
            </a:r>
            <a:r>
              <a:rPr lang="en-US" altLang="zh-CN" sz="2400" dirty="0">
                <a:latin typeface="Times New Roman" pitchFamily="18"/>
              </a:rPr>
              <a:t>.</a:t>
            </a:r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420000" y="1440000"/>
            <a:ext cx="5672160" cy="378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 l="23182" t="23688" r="30910" b="15385"/>
          <a:stretch>
            <a:fillRect/>
          </a:stretch>
        </p:blipFill>
        <p:spPr>
          <a:xfrm>
            <a:off x="0" y="0"/>
            <a:ext cx="9148320" cy="6857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5400000" y="4140000"/>
            <a:ext cx="3600000" cy="1469520"/>
          </a:xfrm>
        </p:spPr>
        <p:txBody>
          <a:bodyPr lIns="0" tIns="0" rIns="0" bIns="0"/>
          <a:lstStyle>
            <a:defPPr lvl="0">
              <a:buSzPct val="45000"/>
              <a:buFont typeface="OpenSymbol"/>
              <a:buNone/>
            </a:defPPr>
            <a:lvl1pPr lvl="0">
              <a:buSzPct val="45000"/>
              <a:buFont typeface="OpenSymbol"/>
              <a:buChar char="●"/>
            </a:lvl1pPr>
            <a:lvl2pPr lvl="1">
              <a:buSzPct val="45000"/>
              <a:buFont typeface="OpenSymbol"/>
              <a:buChar char="●"/>
            </a:lvl2pPr>
            <a:lvl3pPr lvl="2">
              <a:buSzPct val="45000"/>
              <a:buFont typeface="OpenSymbol"/>
              <a:buChar char="●"/>
            </a:lvl3pPr>
            <a:lvl4pPr lvl="3">
              <a:buSzPct val="45000"/>
              <a:buFont typeface="OpenSymbol"/>
              <a:buChar char="●"/>
            </a:lvl4pPr>
            <a:lvl5pPr lvl="4">
              <a:buSzPct val="45000"/>
              <a:buFont typeface="OpenSymbol"/>
              <a:buChar char="●"/>
            </a:lvl5pPr>
            <a:lvl6pPr lvl="5">
              <a:buSzPct val="45000"/>
              <a:buFont typeface="OpenSymbol"/>
              <a:buChar char="●"/>
            </a:lvl6pPr>
            <a:lvl7pPr lvl="6">
              <a:buSzPct val="45000"/>
              <a:buFont typeface="OpenSymbol"/>
              <a:buChar char="●"/>
            </a:lvl7pPr>
            <a:lvl8pPr lvl="7">
              <a:buSzPct val="45000"/>
              <a:buFont typeface="OpenSymbol"/>
              <a:buChar char="●"/>
            </a:lvl8pPr>
            <a:lvl9pPr lvl="8">
              <a:buSzPct val="45000"/>
              <a:buFont typeface="OpenSymbol"/>
              <a:buChar char="●"/>
            </a:lvl9pPr>
          </a:lstStyle>
          <a:p>
            <a:pPr algn="l"/>
            <a:endParaRPr lang="ru-RU" sz="1800"/>
          </a:p>
        </p:txBody>
      </p:sp>
      <p:sp>
        <p:nvSpPr>
          <p:cNvPr id="3" name="Подзаголовок 2"/>
          <p:cNvSpPr txBox="1">
            <a:spLocks noGrp="1"/>
          </p:cNvSpPr>
          <p:nvPr>
            <p:ph type="subTitle" idx="4294967295"/>
          </p:nvPr>
        </p:nvSpPr>
        <p:spPr>
          <a:xfrm>
            <a:off x="4320000" y="180000"/>
            <a:ext cx="4500000" cy="2700000"/>
          </a:xfrm>
        </p:spPr>
        <p:txBody>
          <a:bodyPr anchor="ctr"/>
          <a:lstStyle>
            <a:defPPr lvl="0">
              <a:buSzPct val="45000"/>
              <a:buFont typeface="OpenSymbol"/>
              <a:buNone/>
            </a:defPPr>
            <a:lvl1pPr lvl="0">
              <a:buSzPct val="45000"/>
              <a:buFont typeface="OpenSymbol"/>
              <a:buChar char="●"/>
            </a:lvl1pPr>
            <a:lvl2pPr lvl="1">
              <a:buSzPct val="45000"/>
              <a:buFont typeface="OpenSymbol"/>
              <a:buChar char="●"/>
            </a:lvl2pPr>
            <a:lvl3pPr lvl="2">
              <a:buSzPct val="45000"/>
              <a:buFont typeface="OpenSymbol"/>
              <a:buChar char="●"/>
            </a:lvl3pPr>
            <a:lvl4pPr lvl="3">
              <a:buSzPct val="45000"/>
              <a:buFont typeface="OpenSymbol"/>
              <a:buChar char="●"/>
            </a:lvl4pPr>
            <a:lvl5pPr lvl="4">
              <a:buSzPct val="45000"/>
              <a:buFont typeface="OpenSymbol"/>
              <a:buChar char="●"/>
            </a:lvl5pPr>
            <a:lvl6pPr lvl="5">
              <a:buSzPct val="45000"/>
              <a:buFont typeface="OpenSymbol"/>
              <a:buChar char="●"/>
            </a:lvl6pPr>
            <a:lvl7pPr lvl="6">
              <a:buSzPct val="45000"/>
              <a:buFont typeface="OpenSymbol"/>
              <a:buChar char="●"/>
            </a:lvl7pPr>
            <a:lvl8pPr lvl="7">
              <a:buSzPct val="45000"/>
              <a:buFont typeface="OpenSymbol"/>
              <a:buChar char="●"/>
            </a:lvl8pPr>
            <a:lvl9pPr lvl="8">
              <a:buSzPct val="45000"/>
              <a:buFont typeface="OpenSymbol"/>
              <a:buChar char="●"/>
            </a:lvl9pPr>
          </a:lstStyle>
          <a:p>
            <a:pPr marL="0" lvl="0" indent="0" algn="ctr" hangingPunct="0">
              <a:buNone/>
            </a:pPr>
            <a:r>
              <a:rPr lang="ru-RU" sz="2000">
                <a:latin typeface="Times New Roman" pitchFamily="18"/>
              </a:rPr>
              <a:t>Слово  «агроном» произошло от двух греческих слов: «агрос» - поле и «номос» - закон.</a:t>
            </a:r>
          </a:p>
          <a:p>
            <a:pPr marL="0" lvl="0" indent="0" algn="ctr" hangingPunct="0">
              <a:buNone/>
            </a:pPr>
            <a:r>
              <a:rPr lang="ru-RU" sz="2000">
                <a:latin typeface="Times New Roman" pitchFamily="18"/>
              </a:rPr>
              <a:t>Агроном — специалист сельского хозяйства, обладающий всесторонними знаниями в области агрономии, сельский хозяин, получивший высшее специальное образование.</a:t>
            </a:r>
          </a:p>
        </p:txBody>
      </p:sp>
      <p:pic>
        <p:nvPicPr>
          <p:cNvPr id="4" name="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250200" y="2520000"/>
            <a:ext cx="4609800" cy="307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5220000" y="4500000"/>
            <a:ext cx="3507119" cy="19702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 l="23297" t="22830" r="31139" b="16159"/>
          <a:stretch>
            <a:fillRect/>
          </a:stretch>
        </p:blipFill>
        <p:spPr>
          <a:xfrm>
            <a:off x="0" y="0"/>
            <a:ext cx="9143640" cy="6857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325800" y="182880"/>
            <a:ext cx="3814200" cy="3805560"/>
          </a:xfrm>
        </p:spPr>
        <p:txBody>
          <a:bodyPr lIns="0" tIns="0" rIns="0" bIns="0">
            <a:spAutoFit/>
          </a:bodyPr>
          <a:lstStyle>
            <a:defPPr lvl="0">
              <a:buSzPct val="45000"/>
              <a:buFont typeface="OpenSymbol"/>
              <a:buNone/>
            </a:defPPr>
            <a:lvl1pPr lvl="0">
              <a:buSzPct val="45000"/>
              <a:buFont typeface="OpenSymbol"/>
              <a:buChar char="●"/>
            </a:lvl1pPr>
            <a:lvl2pPr lvl="1">
              <a:buSzPct val="45000"/>
              <a:buFont typeface="OpenSymbol"/>
              <a:buChar char="●"/>
            </a:lvl2pPr>
            <a:lvl3pPr lvl="2">
              <a:buSzPct val="45000"/>
              <a:buFont typeface="OpenSymbol"/>
              <a:buChar char="●"/>
            </a:lvl3pPr>
            <a:lvl4pPr lvl="3">
              <a:buSzPct val="45000"/>
              <a:buFont typeface="OpenSymbol"/>
              <a:buChar char="●"/>
            </a:lvl4pPr>
            <a:lvl5pPr lvl="4">
              <a:buSzPct val="45000"/>
              <a:buFont typeface="OpenSymbol"/>
              <a:buChar char="●"/>
            </a:lvl5pPr>
            <a:lvl6pPr lvl="5">
              <a:buSzPct val="45000"/>
              <a:buFont typeface="OpenSymbol"/>
              <a:buChar char="●"/>
            </a:lvl6pPr>
            <a:lvl7pPr lvl="6">
              <a:buSzPct val="45000"/>
              <a:buFont typeface="OpenSymbol"/>
              <a:buChar char="●"/>
            </a:lvl7pPr>
            <a:lvl8pPr lvl="7">
              <a:buSzPct val="45000"/>
              <a:buFont typeface="OpenSymbol"/>
              <a:buChar char="●"/>
            </a:lvl8pPr>
            <a:lvl9pPr lvl="8">
              <a:buSzPct val="45000"/>
              <a:buFont typeface="OpenSymbol"/>
              <a:buChar char="●"/>
            </a:lvl9pPr>
          </a:lstStyle>
          <a:p>
            <a:pPr lvl="0">
              <a:buNone/>
            </a:pPr>
            <a:r>
              <a:rPr lang="ru-RU" sz="1800" dirty="0">
                <a:latin typeface="Times New Roman" pitchFamily="18"/>
              </a:rPr>
              <a:t>Часто, выбирая будущую профессию, молодые люди не задумываются о последующем трудоустройстве. И совершенно напрасно. Мало получить престижную профессию, главное, получить работу, соответствующую этой профессии. Сегодня фермерские хозяйства совершенно по-новому работают, чем 20 лет назад. Если фермер занимается выращиванием овощей, то огромный участок работы, как правило, автоматизирован. Специалист лишь контролирует автоматику, делая необходимые замеры и записи</a:t>
            </a:r>
            <a:r>
              <a:rPr lang="ru-RU" sz="1800" dirty="0"/>
              <a:t>.</a:t>
            </a:r>
          </a:p>
        </p:txBody>
      </p:sp>
      <p:sp>
        <p:nvSpPr>
          <p:cNvPr id="3" name="Подзаголовок 2"/>
          <p:cNvSpPr txBox="1">
            <a:spLocks noGrp="1"/>
          </p:cNvSpPr>
          <p:nvPr>
            <p:ph type="subTitle" idx="4294967295"/>
          </p:nvPr>
        </p:nvSpPr>
        <p:spPr>
          <a:xfrm>
            <a:off x="2880000" y="3960000"/>
            <a:ext cx="3960000" cy="3060000"/>
          </a:xfrm>
        </p:spPr>
        <p:txBody>
          <a:bodyPr anchor="ctr"/>
          <a:lstStyle>
            <a:defPPr lvl="0">
              <a:buSzPct val="45000"/>
              <a:buFont typeface="OpenSymbol"/>
              <a:buNone/>
            </a:defPPr>
            <a:lvl1pPr lvl="0">
              <a:buSzPct val="45000"/>
              <a:buFont typeface="OpenSymbol"/>
              <a:buChar char="●"/>
            </a:lvl1pPr>
            <a:lvl2pPr lvl="1">
              <a:buSzPct val="45000"/>
              <a:buFont typeface="OpenSymbol"/>
              <a:buChar char="●"/>
            </a:lvl2pPr>
            <a:lvl3pPr lvl="2">
              <a:buSzPct val="45000"/>
              <a:buFont typeface="OpenSymbol"/>
              <a:buChar char="●"/>
            </a:lvl3pPr>
            <a:lvl4pPr lvl="3">
              <a:buSzPct val="45000"/>
              <a:buFont typeface="OpenSymbol"/>
              <a:buChar char="●"/>
            </a:lvl4pPr>
            <a:lvl5pPr lvl="4">
              <a:buSzPct val="45000"/>
              <a:buFont typeface="OpenSymbol"/>
              <a:buChar char="●"/>
            </a:lvl5pPr>
            <a:lvl6pPr lvl="5">
              <a:buSzPct val="45000"/>
              <a:buFont typeface="OpenSymbol"/>
              <a:buChar char="●"/>
            </a:lvl6pPr>
            <a:lvl7pPr lvl="6">
              <a:buSzPct val="45000"/>
              <a:buFont typeface="OpenSymbol"/>
              <a:buChar char="●"/>
            </a:lvl7pPr>
            <a:lvl8pPr lvl="7">
              <a:buSzPct val="45000"/>
              <a:buFont typeface="OpenSymbol"/>
              <a:buChar char="●"/>
            </a:lvl8pPr>
            <a:lvl9pPr lvl="8">
              <a:buSzPct val="45000"/>
              <a:buFont typeface="OpenSymbol"/>
              <a:buChar char="●"/>
            </a:lvl9pPr>
          </a:lstStyle>
          <a:p>
            <a:pPr marL="0" lvl="0" indent="0" hangingPunct="0">
              <a:buNone/>
            </a:pPr>
            <a:r>
              <a:rPr lang="ru-RU" sz="1800" dirty="0">
                <a:latin typeface="Times New Roman" pitchFamily="18"/>
              </a:rPr>
              <a:t>Естественно, работа в фермерском хозяйстве предполагает и ручной труд, но такая работа облагораживает человека. Современные хозяйства устанавливают теплицы из поликарбоната, в которых работать и приятно и безопасно. Урожай в них растет быстро и эффективно, что дополнительно радует человека, который в них работает.</a:t>
            </a:r>
          </a:p>
        </p:txBody>
      </p:sp>
      <p:pic>
        <p:nvPicPr>
          <p:cNvPr id="4" name="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4320000" y="242640"/>
            <a:ext cx="4680000" cy="3537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180000" y="4149080"/>
            <a:ext cx="2614320" cy="261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"/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6544800" y="4860000"/>
            <a:ext cx="2455200" cy="16336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 txBox="1">
            <a:spLocks noGrp="1"/>
          </p:cNvSpPr>
          <p:nvPr>
            <p:ph type="body" idx="4294967295"/>
          </p:nvPr>
        </p:nvSpPr>
        <p:spPr>
          <a:xfrm>
            <a:off x="180000" y="162720"/>
            <a:ext cx="4680000" cy="3977279"/>
          </a:xfrm>
        </p:spPr>
        <p:txBody>
          <a:bodyPr/>
          <a:lstStyle>
            <a:defPPr marL="432000" lvl="0" indent="-324000" algn="l" rtl="0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OpenSymbol"/>
              <a:buNone/>
              <a:defRPr lang="ru-RU" sz="32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defPPr>
            <a:lvl1pPr marL="432000" lvl="0" indent="-324000" algn="l" rtl="0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32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1pPr>
            <a:lvl2pPr marL="864000" lvl="1" indent="-324000" algn="l" rtl="0" hangingPunct="1">
              <a:lnSpc>
                <a:spcPct val="100000"/>
              </a:lnSpc>
              <a:spcBef>
                <a:spcPts val="1134"/>
              </a:spcBef>
              <a:spcAft>
                <a:spcPts val="0"/>
              </a:spcAft>
              <a:buSzPct val="75000"/>
              <a:buFont typeface="OpenSymbol"/>
              <a:buChar char="–"/>
              <a:defRPr lang="ru-RU" sz="24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2pPr>
            <a:lvl3pPr marL="1295999" lvl="2" indent="-288000" algn="l" rtl="0" hangingPunct="1">
              <a:lnSpc>
                <a:spcPct val="100000"/>
              </a:lnSpc>
              <a:spcBef>
                <a:spcPts val="850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3pPr>
            <a:lvl4pPr marL="1728000" lvl="3" indent="-216000" algn="l" rtl="0" hangingPunct="1">
              <a:lnSpc>
                <a:spcPct val="100000"/>
              </a:lnSpc>
              <a:spcBef>
                <a:spcPts val="567"/>
              </a:spcBef>
              <a:spcAft>
                <a:spcPts val="0"/>
              </a:spcAft>
              <a:buSzPct val="75000"/>
              <a:buFont typeface="OpenSymbol"/>
              <a:buChar char="–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4pPr>
            <a:lvl5pPr marL="2160000" lvl="4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5pPr>
            <a:lvl6pPr marL="2592000" lvl="5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6pPr>
            <a:lvl7pPr marL="3024000" lvl="6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7pPr>
            <a:lvl8pPr marL="3456000" lvl="7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8pPr>
            <a:lvl9pPr marL="3887999" lvl="8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9pPr>
          </a:lstStyle>
          <a:p>
            <a:pPr lvl="0">
              <a:buNone/>
            </a:pPr>
            <a:r>
              <a:rPr lang="en-US" altLang="zh-CN" sz="1800">
                <a:latin typeface="Times New Roman" pitchFamily="18"/>
              </a:rPr>
              <a:t>Агроном является значимым специалистом в области сельского хозяйства. В его задачи входит создание новых разновидностей огородных, садовых и полевых растительных культур. Профессиональный аргоном также должен хорошо уметь планировать, контролировать и совершенствовать производственных процесс, выполняемый рабочими, находящимися в его подчинении. Именно агроном является главным проводником науки в сельском хозяйстве, который должен уметь определять технологию и организацию труда.</a:t>
            </a:r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5580000" y="3123720"/>
            <a:ext cx="2700000" cy="358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5040000" y="360000"/>
            <a:ext cx="3994200" cy="264851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"/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360000" y="4088520"/>
            <a:ext cx="3780000" cy="27003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 txBox="1">
            <a:spLocks noGrp="1"/>
          </p:cNvSpPr>
          <p:nvPr>
            <p:ph type="body" idx="4294967295"/>
          </p:nvPr>
        </p:nvSpPr>
        <p:spPr>
          <a:xfrm>
            <a:off x="0" y="360000"/>
            <a:ext cx="4906440" cy="1900080"/>
          </a:xfrm>
        </p:spPr>
        <p:txBody>
          <a:bodyPr/>
          <a:lstStyle>
            <a:defPPr marL="432000" lvl="0" indent="-324000" algn="l" rtl="0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OpenSymbol"/>
              <a:buNone/>
              <a:defRPr lang="ru-RU" sz="32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defPPr>
            <a:lvl1pPr marL="432000" lvl="0" indent="-324000" algn="l" rtl="0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32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1pPr>
            <a:lvl2pPr marL="864000" lvl="1" indent="-324000" algn="l" rtl="0" hangingPunct="1">
              <a:lnSpc>
                <a:spcPct val="100000"/>
              </a:lnSpc>
              <a:spcBef>
                <a:spcPts val="1134"/>
              </a:spcBef>
              <a:spcAft>
                <a:spcPts val="0"/>
              </a:spcAft>
              <a:buSzPct val="75000"/>
              <a:buFont typeface="OpenSymbol"/>
              <a:buChar char="–"/>
              <a:defRPr lang="ru-RU" sz="24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2pPr>
            <a:lvl3pPr marL="1295999" lvl="2" indent="-288000" algn="l" rtl="0" hangingPunct="1">
              <a:lnSpc>
                <a:spcPct val="100000"/>
              </a:lnSpc>
              <a:spcBef>
                <a:spcPts val="850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3pPr>
            <a:lvl4pPr marL="1728000" lvl="3" indent="-216000" algn="l" rtl="0" hangingPunct="1">
              <a:lnSpc>
                <a:spcPct val="100000"/>
              </a:lnSpc>
              <a:spcBef>
                <a:spcPts val="567"/>
              </a:spcBef>
              <a:spcAft>
                <a:spcPts val="0"/>
              </a:spcAft>
              <a:buSzPct val="75000"/>
              <a:buFont typeface="OpenSymbol"/>
              <a:buChar char="–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4pPr>
            <a:lvl5pPr marL="2160000" lvl="4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5pPr>
            <a:lvl6pPr marL="2592000" lvl="5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6pPr>
            <a:lvl7pPr marL="3024000" lvl="6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7pPr>
            <a:lvl8pPr marL="3456000" lvl="7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8pPr>
            <a:lvl9pPr marL="3887999" lvl="8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9pPr>
          </a:lstStyle>
          <a:p>
            <a:pPr lvl="0">
              <a:buNone/>
            </a:pPr>
            <a:r>
              <a:rPr lang="en-US" altLang="zh-CN" sz="1800">
                <a:latin typeface="Times New Roman" pitchFamily="18"/>
              </a:rPr>
              <a:t>Сегодня профессия агронома весьма востребована в различных крупных сельскохозяйственных комплексах страны, а также в небольших фермерских хозяйствах, оранжереях, питомниках, теплицах и других научно-исследовательских и образовательных институтах.</a:t>
            </a:r>
          </a:p>
        </p:txBody>
      </p:sp>
      <p:pic>
        <p:nvPicPr>
          <p:cNvPr id="3" name=""/>
          <p:cNvPicPr>
            <a:picLocks noGrp="1" noChangeAspect="1"/>
          </p:cNvPicPr>
          <p:nvPr>
            <p:ph type="pic" idx="4294967295"/>
          </p:nvPr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4906440" y="180000"/>
            <a:ext cx="4015800" cy="2091599"/>
          </a:xfrm>
        </p:spPr>
      </p:pic>
      <p:pic>
        <p:nvPicPr>
          <p:cNvPr id="4" name=""/>
          <p:cNvPicPr>
            <a:picLocks noGrp="1" noChangeAspect="1"/>
          </p:cNvPicPr>
          <p:nvPr>
            <p:ph type="pic" idx="4294967295"/>
          </p:nvPr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5040000" y="4680000"/>
            <a:ext cx="3793319" cy="1896840"/>
          </a:xfrm>
        </p:spPr>
      </p:pic>
      <p:pic>
        <p:nvPicPr>
          <p:cNvPr id="5" name=""/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360000" y="2700000"/>
            <a:ext cx="4320000" cy="287496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5220000" y="2880000"/>
            <a:ext cx="3690000" cy="135576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1800" b="0" i="0" u="none" strike="noStrike" kern="1200" cap="none">
                <a:ln>
                  <a:noFill/>
                </a:ln>
                <a:latin typeface="Times New Roman" pitchFamily="18"/>
                <a:ea typeface="Microsoft YaHei" pitchFamily="2"/>
                <a:cs typeface="Lucida Sans" pitchFamily="2"/>
              </a:rPr>
              <a:t>Именно от расчетов агронома зависит время начала посева или сбора урожая, а также способы борьбы с полевыми вредителями или природными катаклизмами.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5727960" y="2340000"/>
            <a:ext cx="3272040" cy="4049639"/>
          </a:xfrm>
        </p:spPr>
        <p:txBody>
          <a:bodyPr lIns="0" tIns="0" rIns="0" bIns="0"/>
          <a:lstStyle>
            <a:defPPr lvl="0">
              <a:buSzPct val="45000"/>
              <a:buFont typeface="OpenSymbol"/>
              <a:buNone/>
            </a:defPPr>
            <a:lvl1pPr lvl="0">
              <a:buSzPct val="45000"/>
              <a:buFont typeface="OpenSymbol"/>
              <a:buChar char="●"/>
            </a:lvl1pPr>
            <a:lvl2pPr lvl="1">
              <a:buSzPct val="45000"/>
              <a:buFont typeface="OpenSymbol"/>
              <a:buChar char="●"/>
            </a:lvl2pPr>
            <a:lvl3pPr lvl="2">
              <a:buSzPct val="45000"/>
              <a:buFont typeface="OpenSymbol"/>
              <a:buChar char="●"/>
            </a:lvl3pPr>
            <a:lvl4pPr lvl="3">
              <a:buSzPct val="45000"/>
              <a:buFont typeface="OpenSymbol"/>
              <a:buChar char="●"/>
            </a:lvl4pPr>
            <a:lvl5pPr lvl="4">
              <a:buSzPct val="45000"/>
              <a:buFont typeface="OpenSymbol"/>
              <a:buChar char="●"/>
            </a:lvl5pPr>
            <a:lvl6pPr lvl="5">
              <a:buSzPct val="45000"/>
              <a:buFont typeface="OpenSymbol"/>
              <a:buChar char="●"/>
            </a:lvl6pPr>
            <a:lvl7pPr lvl="6">
              <a:buSzPct val="45000"/>
              <a:buFont typeface="OpenSymbol"/>
              <a:buChar char="●"/>
            </a:lvl7pPr>
            <a:lvl8pPr lvl="7">
              <a:buSzPct val="45000"/>
              <a:buFont typeface="OpenSymbol"/>
              <a:buChar char="●"/>
            </a:lvl8pPr>
            <a:lvl9pPr lvl="8">
              <a:buSzPct val="45000"/>
              <a:buFont typeface="OpenSymbol"/>
              <a:buChar char="●"/>
            </a:lvl9pPr>
          </a:lstStyle>
          <a:p>
            <a:pPr lvl="0" algn="l">
              <a:buNone/>
            </a:pPr>
            <a:r>
              <a:rPr lang="ru-RU" sz="1800">
                <a:latin typeface="Times New Roman" pitchFamily="18"/>
              </a:rPr>
              <a:t>Ему до тонкостей известно все, что связано с выращиванием растений, то есть их агротехника: способы обработки почвы, сроки и способы посева и уборки урожая, особенности ухода за посевами и посадками.</a:t>
            </a:r>
            <a:br>
              <a:rPr lang="ru-RU" sz="1800">
                <a:latin typeface="Times New Roman" pitchFamily="18"/>
              </a:rPr>
            </a:br>
            <a:r>
              <a:rPr lang="ru-RU" sz="1800">
                <a:latin typeface="Times New Roman" pitchFamily="18"/>
              </a:rPr>
              <a:t/>
            </a:r>
            <a:br>
              <a:rPr lang="ru-RU" sz="1800">
                <a:latin typeface="Times New Roman" pitchFamily="18"/>
              </a:rPr>
            </a:br>
            <a:r>
              <a:rPr lang="ru-RU" sz="1800">
                <a:latin typeface="Times New Roman" pitchFamily="18"/>
              </a:rPr>
              <a:t>Агроном хорошо знает, как ухаживать за растениями, какие и когда применять удобрения, сколько надо вносить на каждый гектар для получения хорошего урожая, как вести борьбу с сорняками, болезнями и вредителями.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50760" y="522720"/>
            <a:ext cx="8229240" cy="1457280"/>
          </a:xfrm>
        </p:spPr>
        <p:txBody>
          <a:bodyPr/>
          <a:lstStyle>
            <a:defPPr marL="432000" lvl="0" indent="-324000" algn="l" rtl="0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OpenSymbol"/>
              <a:buNone/>
              <a:defRPr lang="ru-RU" sz="32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defPPr>
            <a:lvl1pPr marL="432000" lvl="0" indent="-324000" algn="l" rtl="0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32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1pPr>
            <a:lvl2pPr marL="864000" lvl="1" indent="-324000" algn="l" rtl="0" hangingPunct="1">
              <a:lnSpc>
                <a:spcPct val="100000"/>
              </a:lnSpc>
              <a:spcBef>
                <a:spcPts val="1134"/>
              </a:spcBef>
              <a:spcAft>
                <a:spcPts val="0"/>
              </a:spcAft>
              <a:buSzPct val="75000"/>
              <a:buFont typeface="OpenSymbol"/>
              <a:buChar char="–"/>
              <a:defRPr lang="ru-RU" sz="24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2pPr>
            <a:lvl3pPr marL="1295999" lvl="2" indent="-288000" algn="l" rtl="0" hangingPunct="1">
              <a:lnSpc>
                <a:spcPct val="100000"/>
              </a:lnSpc>
              <a:spcBef>
                <a:spcPts val="850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3pPr>
            <a:lvl4pPr marL="1728000" lvl="3" indent="-216000" algn="l" rtl="0" hangingPunct="1">
              <a:lnSpc>
                <a:spcPct val="100000"/>
              </a:lnSpc>
              <a:spcBef>
                <a:spcPts val="567"/>
              </a:spcBef>
              <a:spcAft>
                <a:spcPts val="0"/>
              </a:spcAft>
              <a:buSzPct val="75000"/>
              <a:buFont typeface="OpenSymbol"/>
              <a:buChar char="–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4pPr>
            <a:lvl5pPr marL="2160000" lvl="4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5pPr>
            <a:lvl6pPr marL="2592000" lvl="5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6pPr>
            <a:lvl7pPr marL="3024000" lvl="6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7pPr>
            <a:lvl8pPr marL="3456000" lvl="7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8pPr>
            <a:lvl9pPr marL="3887999" lvl="8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9pPr>
          </a:lstStyle>
          <a:p>
            <a:pPr lvl="0">
              <a:buNone/>
            </a:pPr>
            <a:r>
              <a:rPr lang="en-US" altLang="zh-CN">
                <a:latin typeface="Times New Roman" pitchFamily="18"/>
              </a:rPr>
              <a:t>Современный агроном — разносторонний специалист сельскохозяйственного производства.</a:t>
            </a:r>
          </a:p>
        </p:txBody>
      </p:sp>
      <p:pic>
        <p:nvPicPr>
          <p:cNvPr id="4" name="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22920" y="2880000"/>
            <a:ext cx="4804200" cy="24940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507959" y="480960"/>
            <a:ext cx="7772039" cy="779040"/>
          </a:xfrm>
        </p:spPr>
        <p:txBody>
          <a:bodyPr lIns="0" tIns="0" rIns="0" bIns="0"/>
          <a:lstStyle>
            <a:defPPr lvl="0">
              <a:buSzPct val="45000"/>
              <a:buFont typeface="OpenSymbol"/>
              <a:buNone/>
            </a:defPPr>
            <a:lvl1pPr lvl="0">
              <a:buSzPct val="45000"/>
              <a:buFont typeface="OpenSymbol"/>
              <a:buChar char="●"/>
            </a:lvl1pPr>
            <a:lvl2pPr lvl="1">
              <a:buSzPct val="45000"/>
              <a:buFont typeface="OpenSymbol"/>
              <a:buChar char="●"/>
            </a:lvl2pPr>
            <a:lvl3pPr lvl="2">
              <a:buSzPct val="45000"/>
              <a:buFont typeface="OpenSymbol"/>
              <a:buChar char="●"/>
            </a:lvl3pPr>
            <a:lvl4pPr lvl="3">
              <a:buSzPct val="45000"/>
              <a:buFont typeface="OpenSymbol"/>
              <a:buChar char="●"/>
            </a:lvl4pPr>
            <a:lvl5pPr lvl="4">
              <a:buSzPct val="45000"/>
              <a:buFont typeface="OpenSymbol"/>
              <a:buChar char="●"/>
            </a:lvl5pPr>
            <a:lvl6pPr lvl="5">
              <a:buSzPct val="45000"/>
              <a:buFont typeface="OpenSymbol"/>
              <a:buChar char="●"/>
            </a:lvl6pPr>
            <a:lvl7pPr lvl="6">
              <a:buSzPct val="45000"/>
              <a:buFont typeface="OpenSymbol"/>
              <a:buChar char="●"/>
            </a:lvl7pPr>
            <a:lvl8pPr lvl="7">
              <a:buSzPct val="45000"/>
              <a:buFont typeface="OpenSymbol"/>
              <a:buChar char="●"/>
            </a:lvl8pPr>
            <a:lvl9pPr lvl="8">
              <a:buSzPct val="45000"/>
              <a:buFont typeface="OpenSymbol"/>
              <a:buChar char="●"/>
            </a:lvl9pPr>
          </a:lstStyle>
          <a:p>
            <a:pPr lvl="0" algn="l">
              <a:buNone/>
            </a:pPr>
            <a:r>
              <a:rPr lang="ru-RU" sz="3200">
                <a:latin typeface="Times New Roman" pitchFamily="18"/>
              </a:rPr>
              <a:t>Профессионально важные качества: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360000" y="1620000"/>
            <a:ext cx="5580000" cy="2160000"/>
          </a:xfrm>
        </p:spPr>
        <p:txBody>
          <a:bodyPr/>
          <a:lstStyle>
            <a:defPPr marL="432000" lvl="0" indent="-324000" algn="l" rtl="0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OpenSymbol"/>
              <a:buNone/>
              <a:defRPr lang="ru-RU" sz="32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defPPr>
            <a:lvl1pPr marL="432000" lvl="0" indent="-324000" algn="l" rtl="0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32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1pPr>
            <a:lvl2pPr marL="864000" lvl="1" indent="-324000" algn="l" rtl="0" hangingPunct="1">
              <a:lnSpc>
                <a:spcPct val="100000"/>
              </a:lnSpc>
              <a:spcBef>
                <a:spcPts val="1134"/>
              </a:spcBef>
              <a:spcAft>
                <a:spcPts val="0"/>
              </a:spcAft>
              <a:buSzPct val="75000"/>
              <a:buFont typeface="OpenSymbol"/>
              <a:buChar char="–"/>
              <a:defRPr lang="ru-RU" sz="24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2pPr>
            <a:lvl3pPr marL="1295999" lvl="2" indent="-288000" algn="l" rtl="0" hangingPunct="1">
              <a:lnSpc>
                <a:spcPct val="100000"/>
              </a:lnSpc>
              <a:spcBef>
                <a:spcPts val="850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3pPr>
            <a:lvl4pPr marL="1728000" lvl="3" indent="-216000" algn="l" rtl="0" hangingPunct="1">
              <a:lnSpc>
                <a:spcPct val="100000"/>
              </a:lnSpc>
              <a:spcBef>
                <a:spcPts val="567"/>
              </a:spcBef>
              <a:spcAft>
                <a:spcPts val="0"/>
              </a:spcAft>
              <a:buSzPct val="75000"/>
              <a:buFont typeface="OpenSymbol"/>
              <a:buChar char="–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4pPr>
            <a:lvl5pPr marL="2160000" lvl="4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5pPr>
            <a:lvl6pPr marL="2592000" lvl="5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6pPr>
            <a:lvl7pPr marL="3024000" lvl="6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7pPr>
            <a:lvl8pPr marL="3456000" lvl="7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8pPr>
            <a:lvl9pPr marL="3887999" lvl="8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Lucida Sans" pitchFamily="2"/>
              </a:defRPr>
            </a:lvl9pPr>
          </a:lstStyle>
          <a:p>
            <a:pPr lvl="0"/>
            <a:r>
              <a:rPr lang="en-US" altLang="zh-CN" dirty="0" err="1">
                <a:latin typeface="Times New Roman" pitchFamily="18"/>
              </a:rPr>
              <a:t>аналитический</a:t>
            </a:r>
            <a:r>
              <a:rPr lang="en-US" altLang="zh-CN" dirty="0">
                <a:latin typeface="Times New Roman" pitchFamily="18"/>
              </a:rPr>
              <a:t> </a:t>
            </a:r>
            <a:r>
              <a:rPr lang="en-US" altLang="zh-CN" dirty="0" err="1">
                <a:latin typeface="Times New Roman" pitchFamily="18"/>
              </a:rPr>
              <a:t>ум</a:t>
            </a:r>
            <a:r>
              <a:rPr lang="en-US" altLang="zh-CN" dirty="0">
                <a:latin typeface="Times New Roman" pitchFamily="18"/>
              </a:rPr>
              <a:t>;</a:t>
            </a:r>
          </a:p>
          <a:p>
            <a:pPr lvl="0"/>
            <a:r>
              <a:rPr lang="en-US" altLang="zh-CN" dirty="0" err="1">
                <a:latin typeface="Times New Roman" pitchFamily="18"/>
              </a:rPr>
              <a:t>оперативная</a:t>
            </a:r>
            <a:r>
              <a:rPr lang="en-US" altLang="zh-CN" dirty="0">
                <a:latin typeface="Times New Roman" pitchFamily="18"/>
              </a:rPr>
              <a:t> и </a:t>
            </a:r>
            <a:r>
              <a:rPr lang="en-US" altLang="zh-CN" dirty="0" err="1">
                <a:latin typeface="Times New Roman" pitchFamily="18"/>
              </a:rPr>
              <a:t>долговременная</a:t>
            </a:r>
            <a:r>
              <a:rPr lang="en-US" altLang="zh-CN" dirty="0">
                <a:latin typeface="Times New Roman" pitchFamily="18"/>
              </a:rPr>
              <a:t> </a:t>
            </a:r>
            <a:r>
              <a:rPr lang="en-US" altLang="zh-CN" dirty="0" err="1">
                <a:latin typeface="Times New Roman" pitchFamily="18"/>
              </a:rPr>
              <a:t>память</a:t>
            </a:r>
            <a:r>
              <a:rPr lang="en-US" altLang="zh-CN" dirty="0">
                <a:latin typeface="Times New Roman" pitchFamily="18"/>
              </a:rPr>
              <a:t>;</a:t>
            </a:r>
          </a:p>
          <a:p>
            <a:pPr lvl="0"/>
            <a:r>
              <a:rPr lang="en-US" altLang="zh-CN" dirty="0" err="1">
                <a:latin typeface="Times New Roman" pitchFamily="18"/>
              </a:rPr>
              <a:t>наблюдательность</a:t>
            </a:r>
            <a:r>
              <a:rPr lang="en-US" altLang="zh-CN" dirty="0">
                <a:latin typeface="Times New Roman" pitchFamily="18"/>
              </a:rPr>
              <a:t>;</a:t>
            </a:r>
          </a:p>
          <a:p>
            <a:pPr lvl="0"/>
            <a:r>
              <a:rPr lang="en-US" altLang="zh-CN" dirty="0" err="1">
                <a:latin typeface="Times New Roman" pitchFamily="18"/>
              </a:rPr>
              <a:t>развитый</a:t>
            </a:r>
            <a:r>
              <a:rPr lang="en-US" altLang="zh-CN" dirty="0">
                <a:latin typeface="Times New Roman" pitchFamily="18"/>
              </a:rPr>
              <a:t> </a:t>
            </a:r>
            <a:r>
              <a:rPr lang="en-US" altLang="zh-CN" dirty="0" err="1">
                <a:latin typeface="Times New Roman" pitchFamily="18"/>
              </a:rPr>
              <a:t>глазомер</a:t>
            </a:r>
            <a:r>
              <a:rPr lang="en-US" altLang="zh-CN" dirty="0">
                <a:latin typeface="Times New Roman" pitchFamily="18"/>
              </a:rPr>
              <a:t>;</a:t>
            </a:r>
          </a:p>
          <a:p>
            <a:pPr lvl="0"/>
            <a:r>
              <a:rPr lang="en-US" altLang="zh-CN" dirty="0" err="1">
                <a:latin typeface="Times New Roman" pitchFamily="18"/>
              </a:rPr>
              <a:t>чувство</a:t>
            </a:r>
            <a:r>
              <a:rPr lang="en-US" altLang="zh-CN" dirty="0">
                <a:latin typeface="Times New Roman" pitchFamily="18"/>
              </a:rPr>
              <a:t> </a:t>
            </a:r>
            <a:r>
              <a:rPr lang="en-US" altLang="zh-CN" dirty="0" err="1">
                <a:latin typeface="Times New Roman" pitchFamily="18"/>
              </a:rPr>
              <a:t>ответственности</a:t>
            </a:r>
            <a:r>
              <a:rPr lang="en-US" altLang="zh-CN" dirty="0">
                <a:latin typeface="Times New Roman" pitchFamily="18"/>
              </a:rPr>
              <a:t>.</a:t>
            </a:r>
          </a:p>
        </p:txBody>
      </p:sp>
      <p:pic>
        <p:nvPicPr>
          <p:cNvPr id="4" name="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5054121" y="2348880"/>
            <a:ext cx="4013789" cy="21915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итульный слайд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Заголовок и объект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411</Words>
  <Application>Microsoft Office PowerPoint</Application>
  <PresentationFormat>Экран (4:3)</PresentationFormat>
  <Paragraphs>19</Paragraphs>
  <Slides>10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Титульный слайд</vt:lpstr>
      <vt:lpstr>Заголовок и объект</vt:lpstr>
      <vt:lpstr>Презентация на тему: «Профессия агроном»</vt:lpstr>
      <vt:lpstr>Презентация PowerPoint</vt:lpstr>
      <vt:lpstr>Презентация PowerPoint</vt:lpstr>
      <vt:lpstr>Презентация PowerPoint</vt:lpstr>
      <vt:lpstr>Часто, выбирая будущую профессию, молодые люди не задумываются о последующем трудоустройстве. И совершенно напрасно. Мало получить престижную профессию, главное, получить работу, соответствующую этой профессии. Сегодня фермерские хозяйства совершенно по-новому работают, чем 20 лет назад. Если фермер занимается выращиванием овощей, то огромный участок работы, как правило, автоматизирован. Специалист лишь контролирует автоматику, делая необходимые замеры и записи.</vt:lpstr>
      <vt:lpstr>Презентация PowerPoint</vt:lpstr>
      <vt:lpstr>Презентация PowerPoint</vt:lpstr>
      <vt:lpstr>Ему до тонкостей известно все, что связано с выращиванием растений, то есть их агротехника: способы обработки почвы, сроки и способы посева и уборки урожая, особенности ухода за посевами и посадками.  Агроном хорошо знает, как ухаживать за растениями, какие и когда применять удобрения, сколько надо вносить на каждый гектар для получения хорошего урожая, как вести борьбу с сорняками, болезнями и вредителями.</vt:lpstr>
      <vt:lpstr>Профессионально важные качества: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Student Гапоу Со Пат</dc:creator>
  <cp:lastModifiedBy>Student Гапоу Со Пат</cp:lastModifiedBy>
  <cp:revision>4</cp:revision>
  <dcterms:created xsi:type="dcterms:W3CDTF">2023-10-18T10:34:07Z</dcterms:created>
  <dcterms:modified xsi:type="dcterms:W3CDTF">2023-10-19T06:18:21Z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PresentationFormat">
    <vt:lpwstr>Экран (4:3)</vt:lpwstr>
  </property>
  <property fmtid="{D5CDD505-2E9C-101B-9397-08002B2CF9AE}" pid="4" name="Slides">
    <vt:r8>3</vt:r8>
  </property>
</Properties>
</file>