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1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6AA6-5C07-47D9-99AE-7B78DCA640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2A5D8-7892-41E9-9F84-3D60224D16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9FF66-46E5-4BE9-BE79-02BE197AF7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64D49-F767-40A6-974B-A162C0714D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E25DC-E709-46A9-A325-8BA701EBAB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F4F5-5E1E-4AAA-A5B8-B9ED932D33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2F7B6-5525-4608-984C-CE099A3485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B94C5-CB61-4A80-A734-10F5B7F063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C0AF6-5692-4D2E-80B5-68A8714C0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FB810-C83F-40E9-9099-F5F6A15C6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AF312-ED79-4697-9D90-EFD6562449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3BFD99-B44D-402E-85E5-AF188136670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614257/pril.pp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614257/pril.pp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614257/pril.pp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614257/pril.pp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articles/614257/pril.pp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«ФОРМИРОВАНИЕ НАВЫКОВ УЧЕБНОЙ ДЕЯТЕЛЬНОСТИ СРЕДСТВАМИ СОВРЕМЕННЫХ ПЕДАГОГИЧЕСКИХ ТЕХНОЛОГИЙ У УЧАЩИХСЯ НАЧАЛЬНЫХ КЛАССОВ В УСЛОВИЯХ ФГОС»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401080" cy="391160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Разделительный твердый знак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Правописание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 с разделительным твердым знаком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класс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УМК «Школа России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Составила учитель начальных классов: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Карнаух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ергеевна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ПРИЕМЫ И ВИДЫ РАБОТ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.Организационный момент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2.Актуализация опорных знаний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проблемной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  <a:p>
            <a:pPr>
              <a:buNone/>
            </a:pPr>
            <a:endParaRPr lang="ru-RU" dirty="0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2643182"/>
          <a:ext cx="8643998" cy="4226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4226016"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147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Ребята, Ъ и Ь прислали вам </a:t>
                      </a:r>
                      <a:r>
                        <a:rPr lang="ru-RU" sz="120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телеграмму.</a:t>
                      </a:r>
                      <a:r>
                        <a:rPr lang="ru-RU" sz="1200" b="1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 4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55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путай нас, пиши, что надо, Оценка будет вам наградой. А как же различить разделительные Ъ и Ь.  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55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Давайте заполним </a:t>
                      </a:r>
                      <a:r>
                        <a:rPr lang="ru-RU" sz="120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таблицу.</a:t>
                      </a:r>
                      <a:r>
                        <a:rPr lang="ru-RU" sz="1200" b="1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 5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1455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Прочитайте данные таблицы, отметьте знаком «+», что вы уже знаете и что хотите узнать.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1455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Итак, что вы уже знаете? (Вывешиваю схему)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1455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 что же вы хотите узнать?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55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Задачи поставлены. 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fontAlgn="base">
                        <a:lnSpc>
                          <a:spcPct val="112000"/>
                        </a:lnSpc>
                        <a:spcAft>
                          <a:spcPts val="151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Char char="–"/>
                      </a:pPr>
                      <a:r>
                        <a:rPr lang="ru-RU" sz="12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Определите тему нашего </a:t>
                      </a:r>
                      <a:r>
                        <a:rPr lang="ru-RU" sz="120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урока.</a:t>
                      </a:r>
                      <a:r>
                        <a:rPr lang="ru-RU" sz="1200" b="1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 </a:t>
                      </a:r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2"/>
                        </a:rPr>
                        <a:t>6</a:t>
                      </a:r>
                      <a:endParaRPr lang="ru-RU" sz="110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 и задачи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учащиеся формулируют</a:t>
                      </a:r>
                      <a:r>
                        <a:rPr lang="ru-RU" sz="2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сами, определив границы знания и незнания.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урока сформулирована учащимися самостоятельно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 УЧАЩИХСЯ</a:t>
            </a:r>
            <a:endParaRPr lang="ru-RU" sz="2000" b="1" dirty="0">
              <a:solidFill>
                <a:srgbClr val="525129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97000"/>
          <a:ext cx="8643998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9102"/>
                <a:gridCol w="3874896"/>
              </a:tblGrid>
              <a:tr h="3988746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 урока определена. Готовы к решению поставленных задач? </a:t>
                      </a:r>
                    </a:p>
                    <a:p>
                      <a:endParaRPr lang="ru-RU" sz="14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>
                        <a:buFontTx/>
                        <a:buChar char="-"/>
                      </a:pPr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Вспомните пословицу, которой мы начали урок. </a:t>
                      </a:r>
                    </a:p>
                    <a:p>
                      <a:pPr lvl="0" fontAlgn="base">
                        <a:buFontTx/>
                        <a:buChar char="-"/>
                      </a:pPr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-Значит, решать поставленные задачи мы будем с вами сообща.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-Первое, что нам с вами надо узнать, в какой части слова пишется разделительный 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Ъ.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 7.</a:t>
                      </a:r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-Ответить на вопрос вы сможете после работы в группах.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Каждой группе раздаю листы, на которых записаны слова: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Листья               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деревья                       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веселье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Ружье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въезд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подъезд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съезд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     В каждой группе выделите корни. </a:t>
                      </a:r>
                    </a:p>
                    <a:p>
                      <a:endParaRPr lang="ru-RU" sz="14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Практическая деятельность учащихся осуществляется посредством группового метода 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КОНТРОЛЯ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428736"/>
          <a:ext cx="8643998" cy="5117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0243"/>
                <a:gridCol w="3983755"/>
              </a:tblGrid>
              <a:tr h="5117476">
                <a:tc>
                  <a:txBody>
                    <a:bodyPr/>
                    <a:lstStyle/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-Проверим, что у вас получилось.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-Назовите корни слов в первом столбике.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-Какой разделительный знак записан в корне?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-Назовите корни слов во 2 столбике.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-Что вы можете сказать об этих словах?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 помощью чего образовались эти однокоренные слова?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-Какой разделительный знак записан в словах между корнем и приставкой?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-Можете ли вы сделать вывод, после какой части слова пишется разделительный Ъ.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-Заполним соответствующую строчку в таблице.   </a:t>
                      </a:r>
                    </a:p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Взаимоконтроль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КОРРЕКЦИИ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97000"/>
          <a:ext cx="8643998" cy="4960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4960958">
                <a:tc>
                  <a:txBody>
                    <a:bodyPr/>
                    <a:lstStyle/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Поработайте в парах, выделите приставки в словах.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Подчеркните последние буквы в 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приставках.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 8</a:t>
                      </a:r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Назовите приставки в словах первого столбика. На какие буквы заканчиваются приставки. Назовите приставки в словах второго столбика. На какие буквы заканчиваются приставки.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Какой вывод можете сделать?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Запишем его в 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таблицу.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 9</a:t>
                      </a:r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Определение букв, перед которыми пишется разделительный Ъ.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Какой вопрос нам остался неясен. ………………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теперь рассмотрите колонку, которую мы с вами заполняли и расскажите, что вы узнали о разделительном Ъ.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Вывешиваю схему.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Давайте сравним правописание разделительного Ъ и разделительного Ь. 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чем вы видите отличие? 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Учащиеся формулируют затруднения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осуществляют коррекцию самостоятельно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ОЦЕНИВАНИЕ УЧАЩИХСЯ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397000"/>
          <a:ext cx="8358246" cy="5103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5103834">
                <a:tc>
                  <a:txBody>
                    <a:bodyPr/>
                    <a:lstStyle/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Итак, скажите еще раз, как разделительный твердый знак отличить от разделительного мягкого знака?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Проверьте, получится ли это у вас.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-Откройте СТР.140 УПР 277.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Учащиеся работаю самостоятельно. </a:t>
                      </a:r>
                    </a:p>
                    <a:p>
                      <a:endParaRPr lang="ru-RU" sz="14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-А сейчас поменяйтесь тетрадями, проверьте написанное друг у друга.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-Если согласны, поставьте на полях плюс, не согласны – минус. </a:t>
                      </a:r>
                    </a:p>
                    <a:p>
                      <a:pPr lvl="0" fontAlgn="base"/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-А теперь давайте проверим все вместе и объясним выбор разделительных 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знаков.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endParaRPr lang="ru-RU" sz="1400" b="1" u="none" strike="noStrike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u="sng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12</a:t>
                      </a:r>
                      <a:endParaRPr lang="ru-RU" sz="14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Учащиеся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дают оценку деятельности по ее результату  (оценивание результатов деятельности товарищей)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928802"/>
          <a:ext cx="8358246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214842"/>
              </a:tblGrid>
              <a:tr h="464347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Ну что ж, друзья, урок заканчивать пора.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вы узнали сегодня на уроке?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Вставьте в правило пропущенные 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слова.</a:t>
                      </a:r>
                      <a:r>
                        <a:rPr lang="ru-RU" sz="14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Слайд</a:t>
                      </a:r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 13</a:t>
                      </a:r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Оцените полученные знания. 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Если все понятно, поставьте на полях в тетради знак +, если вы не совсем уверены, что всегда сможете различить слова с разделительными Ь и Ъ, поставьте неполный плюс, и если ничего не поняли знак минус.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Ребята, как вы думаете, нужно ли нам к этой теме еще вернуться? Для чего.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следующем уроке мы закрепим умения писать слова с разделительным Ъ.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Какая пословица помогла нам на уроке?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Действительно, мудрость народная. </a:t>
                      </a:r>
                    </a:p>
                    <a:p>
                      <a:pPr lvl="0" fontAlgn="base"/>
                      <a:r>
                        <a:rPr lang="ru-RU" sz="14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Помните ее всегда, если вы вместе, вы преодолеете все трудности.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Проводится рефлексия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 а так же самооценка учащихся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5251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52512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397000"/>
          <a:ext cx="8215370" cy="4318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4318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Выучить правило стр136 ,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138 упр.№274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Д/З</a:t>
                      </a:r>
                      <a:r>
                        <a:rPr lang="ru-RU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учащиеся могут выбирать из предложенных учителем, с учетом индивидуальных возможностей,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9 группа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группа</Template>
  <TotalTime>138</TotalTime>
  <Words>706</Words>
  <Application>Microsoft Office PowerPoint</Application>
  <PresentationFormat>Экран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9 группа</vt:lpstr>
      <vt:lpstr> «ФОРМИРОВАНИЕ НАВЫКОВ УЧЕБНОЙ ДЕЯТЕЛЬНОСТИ СРЕДСТВАМИ СОВРЕМЕННЫХ ПЕДАГОГИЧЕСКИХ ТЕХНОЛОГИЙ У УЧАЩИХСЯ НАЧАЛЬНЫХ КЛАССОВ В УСЛОВИЯХ ФГОС» </vt:lpstr>
      <vt:lpstr>ПРИЕМЫ И ВИДЫ РАБОТ</vt:lpstr>
      <vt:lpstr>ПРАКТИЧЕСКАЯ ДЕЯТЕЛЬНОСТЬ УЧАЩИХСЯ</vt:lpstr>
      <vt:lpstr>ОСУЩЕСТВЛЕНИЕ КОНТРОЛЯ</vt:lpstr>
      <vt:lpstr>ОСУЩЕСТВЛЕНИЕ КОРРЕКЦИИ</vt:lpstr>
      <vt:lpstr>ОЦЕНИВАНИЕ УЧАЩИХСЯ</vt:lpstr>
      <vt:lpstr>РЕФЛЕКСИЯ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творческой группы</dc:title>
  <dc:creator>Учитель</dc:creator>
  <cp:lastModifiedBy>Учитель</cp:lastModifiedBy>
  <cp:revision>15</cp:revision>
  <dcterms:created xsi:type="dcterms:W3CDTF">2017-03-22T12:38:50Z</dcterms:created>
  <dcterms:modified xsi:type="dcterms:W3CDTF">2024-01-29T11:02:01Z</dcterms:modified>
</cp:coreProperties>
</file>