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61" r:id="rId4"/>
    <p:sldId id="262" r:id="rId5"/>
    <p:sldId id="263" r:id="rId6"/>
    <p:sldId id="264" r:id="rId7"/>
    <p:sldId id="269" r:id="rId8"/>
    <p:sldId id="265" r:id="rId9"/>
    <p:sldId id="271" r:id="rId10"/>
    <p:sldId id="270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43"/>
  </p:normalViewPr>
  <p:slideViewPr>
    <p:cSldViewPr snapToGrid="0">
      <p:cViewPr varScale="1">
        <p:scale>
          <a:sx n="110" d="100"/>
          <a:sy n="110" d="100"/>
        </p:scale>
        <p:origin x="632" y="17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548A34-7435-DF4F-81FA-9E6D3297DE4A}" type="datetimeFigureOut">
              <a:rPr lang="ru-RU" smtClean="0"/>
              <a:t>25.01.2024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B5AB95-1C75-EB4A-A15A-B9F154D0BE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22236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B5AB95-1C75-EB4A-A15A-B9F154D0BE77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15619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B5AB95-1C75-EB4A-A15A-B9F154D0BE77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86342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B5AB95-1C75-EB4A-A15A-B9F154D0BE77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1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B5AB95-1C75-EB4A-A15A-B9F154D0BE77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80112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B5AB95-1C75-EB4A-A15A-B9F154D0BE77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69911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B5AB95-1C75-EB4A-A15A-B9F154D0BE77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51044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B5AB95-1C75-EB4A-A15A-B9F154D0BE77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76362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B5AB95-1C75-EB4A-A15A-B9F154D0BE77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0111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B5AB95-1C75-EB4A-A15A-B9F154D0BE77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04831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B5AB95-1C75-EB4A-A15A-B9F154D0BE77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22570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4D36E39-E32B-4798-DA1C-86E253BB6A2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CF2406D-7D78-5F4C-7D40-BB96E5FDE1F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6C46187-FEA0-4E26-7A30-294A648B49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EBE37A-EC3D-DA4D-8E44-E944E91EAED3}" type="datetimeFigureOut">
              <a:rPr lang="ru-RU" smtClean="0"/>
              <a:t>25.01.2024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F953A73-C62C-761A-9558-EA9177D375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33BB7DA-EE92-2532-EF30-7DB2EAC9E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92DD6-56FB-6F47-B58C-9D18EF6963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3323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32A06B1-21BD-AFE3-F4F1-311008B2E7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2A017D4-5AD9-E683-A847-3D2E6D2C035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E68BB95-251A-867C-A448-0385157DA0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EBE37A-EC3D-DA4D-8E44-E944E91EAED3}" type="datetimeFigureOut">
              <a:rPr lang="ru-RU" smtClean="0"/>
              <a:t>25.01.2024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7685D07-3C90-6BB9-956F-97822D2D7D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04C5745-7734-B23A-3EF3-4C200F2BAA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92DD6-56FB-6F47-B58C-9D18EF6963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46126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F8E1DF12-F367-8D1E-8ACC-F3108C19BB9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12311AB-5A90-4667-1AF1-423C922FAED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565C586-56CE-E9B3-2050-A714F63297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EBE37A-EC3D-DA4D-8E44-E944E91EAED3}" type="datetimeFigureOut">
              <a:rPr lang="ru-RU" smtClean="0"/>
              <a:t>25.01.2024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FE25DD3-C6C9-8175-7C43-33DCC66338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1A56F18-CF6B-0EF9-2B6E-04E87C1800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92DD6-56FB-6F47-B58C-9D18EF6963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30893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FA4BC9-A57E-ECA6-52EF-980FA9BC01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679F727-2A03-9E6A-C717-B71DB35E3B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1368DC6-BC36-FA56-66D3-E5096686DB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EBE37A-EC3D-DA4D-8E44-E944E91EAED3}" type="datetimeFigureOut">
              <a:rPr lang="ru-RU" smtClean="0"/>
              <a:t>25.01.2024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1DE7843-ADC9-B39A-4BB6-26A05DE253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08188D2-6595-40A7-E221-4AC5A71F20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92DD6-56FB-6F47-B58C-9D18EF6963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38258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BB7BD5D-C00B-6BFD-EECB-8B950AB8BC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B8243DB-1B27-2CD0-E117-A22188CDE5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259F431-683C-99D6-B92E-CAF7E5DE8B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EBE37A-EC3D-DA4D-8E44-E944E91EAED3}" type="datetimeFigureOut">
              <a:rPr lang="ru-RU" smtClean="0"/>
              <a:t>25.01.2024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6C255F5-8695-2205-B548-1B8B3CAD2E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2D8F4F8-E5CF-77EE-5F81-38FC5354EA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92DD6-56FB-6F47-B58C-9D18EF6963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35221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B26DBE5-FB31-D515-C24A-C6BB060730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1367E25-110D-232A-5CF2-9EC350BE8F4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76C26B8-C091-CC14-F441-D8C0DFAF7B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4261559-AC91-4768-6662-083D1488CE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EBE37A-EC3D-DA4D-8E44-E944E91EAED3}" type="datetimeFigureOut">
              <a:rPr lang="ru-RU" smtClean="0"/>
              <a:t>25.01.2024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5D43947-889A-E467-2991-261A929B91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6D3F0BD-183E-1C3B-17C1-49CF4FD8B2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92DD6-56FB-6F47-B58C-9D18EF6963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27150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2EB6AC4-3127-D113-5647-6DE5C3A064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0733F23-791B-542F-CE25-2C1E317561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1CA4194-3E94-FFD0-1987-08258164A88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8DB1AF29-FCCA-9AB2-1C97-71E26C74031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B506ACC6-E72B-39BE-0BB7-A12C60F0D19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FAD83611-D989-8BA3-7919-3F90899163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EBE37A-EC3D-DA4D-8E44-E944E91EAED3}" type="datetimeFigureOut">
              <a:rPr lang="ru-RU" smtClean="0"/>
              <a:t>25.01.2024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D956801C-749F-805A-7A92-CA4D4B2FCE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8993D287-375C-A1D9-AE1A-97B0657BB0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92DD6-56FB-6F47-B58C-9D18EF6963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4174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643202-B5FE-F81B-843F-4A997366E6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FD3B30F9-EAF8-C266-3F7F-EC1DFED07B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EBE37A-EC3D-DA4D-8E44-E944E91EAED3}" type="datetimeFigureOut">
              <a:rPr lang="ru-RU" smtClean="0"/>
              <a:t>25.01.2024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9A4F9C02-455D-AC47-0E64-3F56FB044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92501C78-E952-B305-29EE-E92584A6A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92DD6-56FB-6F47-B58C-9D18EF6963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6996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918B8CBF-05AC-EEC9-20D1-4D1FF8F9F8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EBE37A-EC3D-DA4D-8E44-E944E91EAED3}" type="datetimeFigureOut">
              <a:rPr lang="ru-RU" smtClean="0"/>
              <a:t>25.01.2024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E6C1428C-3E47-D811-3AE0-7B18C0C573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64CC17C5-9A4F-56A7-3975-903972EB00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92DD6-56FB-6F47-B58C-9D18EF6963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11456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F4F976C-F423-EF4B-8C9A-67160012A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D2024AA-8719-2359-8383-6659CF7D1F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ADF4FF6-7155-663B-3563-E2B968B432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604982F-513C-5F60-9053-03705A998B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EBE37A-EC3D-DA4D-8E44-E944E91EAED3}" type="datetimeFigureOut">
              <a:rPr lang="ru-RU" smtClean="0"/>
              <a:t>25.01.2024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0705D99-982C-B1F4-B604-542A948A39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DF0C3BB-BC7C-83C3-8CA9-67C64E542C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92DD6-56FB-6F47-B58C-9D18EF6963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41603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C00E55F-0155-791A-FBDF-841C735CD8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FB5449EB-69C7-07F2-740D-92FBF6BC033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B8B2075-3BE2-8F67-4C2A-3B9246CE4B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C33C356-FF43-47DB-1C53-75EACE818F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EBE37A-EC3D-DA4D-8E44-E944E91EAED3}" type="datetimeFigureOut">
              <a:rPr lang="ru-RU" smtClean="0"/>
              <a:t>25.01.2024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8E7271B-FC72-7351-48A8-658A4B4826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AE587E6-BA27-CDB5-AF36-54E708F6E4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92DD6-56FB-6F47-B58C-9D18EF6963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60488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854C0DA-94A7-E05A-D567-3A18A77101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D615801-C96C-D819-7AD4-0A0719F118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25BF054-E620-EF70-D01E-4A9D9001FEF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EBE37A-EC3D-DA4D-8E44-E944E91EAED3}" type="datetimeFigureOut">
              <a:rPr lang="ru-RU" smtClean="0"/>
              <a:t>25.01.2024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58961F6-DE9B-25EA-635D-42DC285593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A85034D-58F3-FC5F-ACE0-14C0FE9EED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C92DD6-56FB-6F47-B58C-9D18EF6963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33858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microsoft.com/office/2007/relationships/hdphoto" Target="../media/hdphoto2.wdp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microsoft.com/office/2007/relationships/hdphoto" Target="../media/hdphoto3.wdp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microsoft.com/office/2007/relationships/hdphoto" Target="../media/hdphoto4.wdp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10BCFE43-8BD5-E67B-CBCA-C9F1B68AEC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3B4DCAE-A12D-3AF4-7F2E-05C6B2AB2285}"/>
              </a:ext>
            </a:extLst>
          </p:cNvPr>
          <p:cNvSpPr txBox="1"/>
          <p:nvPr/>
        </p:nvSpPr>
        <p:spPr>
          <a:xfrm>
            <a:off x="1693804" y="1305342"/>
            <a:ext cx="687298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Умножение суммы на число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D3EBEAD-C278-D0D1-49FA-6ABC08500842}"/>
              </a:ext>
            </a:extLst>
          </p:cNvPr>
          <p:cNvSpPr txBox="1"/>
          <p:nvPr/>
        </p:nvSpPr>
        <p:spPr>
          <a:xfrm>
            <a:off x="7904085" y="4756702"/>
            <a:ext cx="292509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Подготовила: </a:t>
            </a:r>
          </a:p>
          <a:p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начальных классов </a:t>
            </a:r>
          </a:p>
          <a:p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Калдыбаева И.М.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53B87F0-84BC-7DC9-4CAC-3FCD015BDE5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l="11819" t="9451" r="8068" b="10717"/>
          <a:stretch/>
        </p:blipFill>
        <p:spPr>
          <a:xfrm>
            <a:off x="8472669" y="1057128"/>
            <a:ext cx="1701930" cy="22612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7EF660F-27FA-DA8E-A1E7-DC9BFDFEEA0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366633" y="1697779"/>
            <a:ext cx="1384360" cy="18228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E076385-93CE-14C0-2EA4-09B2769D48B9}"/>
              </a:ext>
            </a:extLst>
          </p:cNvPr>
          <p:cNvSpPr txBox="1"/>
          <p:nvPr/>
        </p:nvSpPr>
        <p:spPr>
          <a:xfrm>
            <a:off x="3553361" y="3887192"/>
            <a:ext cx="36428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УМК «Начальная школа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XXI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века»</a:t>
            </a:r>
          </a:p>
        </p:txBody>
      </p:sp>
    </p:spTree>
    <p:extLst>
      <p:ext uri="{BB962C8B-B14F-4D97-AF65-F5344CB8AC3E}">
        <p14:creationId xmlns:p14="http://schemas.microsoft.com/office/powerpoint/2010/main" val="3541029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>
              <p:cTn id="2" repeatCount="indefinite" restart="whenNotActive" fill="hold" evtFilter="cancelBubble" nodeType="interactiveSeq">
                <p:stCondLst>
                  <p:cond delay="indefinite"/>
                  <p:cond evt="onBegin" delay="0">
                    <p:tn val="1"/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4069 -0.41119" pathEditMode="relative" ptsTypes="AA">
                                      <p:cBhvr>
                                        <p:cTn id="6" dur="30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30000" fill="hold"/>
                                        <p:tgtEl>
                                          <p:spTgt spid="10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0"/>
                            </p:stCondLst>
                            <p:childTnLst>
                              <p:par>
                                <p:cTn id="10" presetID="0" presetClass="path" presetSubtype="0" accel="50000" decel="5000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0.04069 -0.41119 L 0 0" pathEditMode="relative" ptsTypes="AA">
                                      <p:cBhvr>
                                        <p:cTn id="11" dur="30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" presetID="6" presetClass="emph" presetSubtype="0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Scale>
                                      <p:cBhvr>
                                        <p:cTn id="13" dur="30000" fill="hold"/>
                                        <p:tgtEl>
                                          <p:spTgt spid="1026"/>
                                        </p:tgtEl>
                                      </p:cBhvr>
                                      <p:by x="150000" y="15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5000"/>
                            </p:stCondLst>
                            <p:childTnLst>
                              <p:par>
                                <p:cTn id="1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" pathEditMode="relative" ptsTypes="AA">
                                      <p:cBhvr>
                                        <p:cTn id="16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>
            <a:extLst>
              <a:ext uri="{FF2B5EF4-FFF2-40B4-BE49-F238E27FC236}">
                <a16:creationId xmlns:a16="http://schemas.microsoft.com/office/drawing/2014/main" id="{55763D0E-01E6-338B-440D-07302B3780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C0BA5D8-118B-234B-4607-427C6DE98B86}"/>
              </a:ext>
            </a:extLst>
          </p:cNvPr>
          <p:cNvSpPr txBox="1"/>
          <p:nvPr/>
        </p:nvSpPr>
        <p:spPr>
          <a:xfrm>
            <a:off x="3402505" y="495560"/>
            <a:ext cx="53869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Домашняя работа.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7E20EEF-2D85-902A-6BF6-B54C32D11849}"/>
              </a:ext>
            </a:extLst>
          </p:cNvPr>
          <p:cNvSpPr txBox="1"/>
          <p:nvPr/>
        </p:nvSpPr>
        <p:spPr>
          <a:xfrm>
            <a:off x="215157" y="1595155"/>
            <a:ext cx="495629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Учеб. стр. 23, №4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4213ED7-13EB-8913-1362-A58003C7C4C0}"/>
              </a:ext>
            </a:extLst>
          </p:cNvPr>
          <p:cNvSpPr txBox="1"/>
          <p:nvPr/>
        </p:nvSpPr>
        <p:spPr>
          <a:xfrm>
            <a:off x="215156" y="2426152"/>
            <a:ext cx="942655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Раб. </a:t>
            </a:r>
            <a:r>
              <a:rPr lang="ru-RU" sz="4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тетр</a:t>
            </a:r>
            <a:r>
              <a:rPr lang="ru-RU" sz="4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стр. 10, №29 (доделать)</a:t>
            </a:r>
          </a:p>
        </p:txBody>
      </p:sp>
    </p:spTree>
    <p:extLst>
      <p:ext uri="{BB962C8B-B14F-4D97-AF65-F5344CB8AC3E}">
        <p14:creationId xmlns:p14="http://schemas.microsoft.com/office/powerpoint/2010/main" val="28351814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>
            <a:extLst>
              <a:ext uri="{FF2B5EF4-FFF2-40B4-BE49-F238E27FC236}">
                <a16:creationId xmlns:a16="http://schemas.microsoft.com/office/drawing/2014/main" id="{D233A291-6566-A877-2331-ABB06713E5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C960BE7-76EA-1175-81B5-EDAEE9D3CB25}"/>
              </a:ext>
            </a:extLst>
          </p:cNvPr>
          <p:cNvSpPr txBox="1"/>
          <p:nvPr/>
        </p:nvSpPr>
        <p:spPr>
          <a:xfrm>
            <a:off x="4433104" y="541254"/>
            <a:ext cx="305878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5  января.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0B1293E-0896-7726-3916-36F5382AE2B2}"/>
              </a:ext>
            </a:extLst>
          </p:cNvPr>
          <p:cNvSpPr txBox="1"/>
          <p:nvPr/>
        </p:nvSpPr>
        <p:spPr>
          <a:xfrm>
            <a:off x="3631634" y="1310695"/>
            <a:ext cx="466172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Классная работа.</a:t>
            </a:r>
          </a:p>
        </p:txBody>
      </p:sp>
      <p:grpSp>
        <p:nvGrpSpPr>
          <p:cNvPr id="29" name="Группа 28">
            <a:extLst>
              <a:ext uri="{FF2B5EF4-FFF2-40B4-BE49-F238E27FC236}">
                <a16:creationId xmlns:a16="http://schemas.microsoft.com/office/drawing/2014/main" id="{04E78BF7-23F3-4E66-FEC2-A8AE6FF13F67}"/>
              </a:ext>
            </a:extLst>
          </p:cNvPr>
          <p:cNvGrpSpPr/>
          <p:nvPr/>
        </p:nvGrpSpPr>
        <p:grpSpPr>
          <a:xfrm>
            <a:off x="345311" y="2251275"/>
            <a:ext cx="3929612" cy="758142"/>
            <a:chOff x="345311" y="2251275"/>
            <a:chExt cx="3929612" cy="758142"/>
          </a:xfrm>
        </p:grpSpPr>
        <p:grpSp>
          <p:nvGrpSpPr>
            <p:cNvPr id="14" name="Группа 13">
              <a:extLst>
                <a:ext uri="{FF2B5EF4-FFF2-40B4-BE49-F238E27FC236}">
                  <a16:creationId xmlns:a16="http://schemas.microsoft.com/office/drawing/2014/main" id="{E9FF9B80-EA87-595A-1C62-AEAB44318852}"/>
                </a:ext>
              </a:extLst>
            </p:cNvPr>
            <p:cNvGrpSpPr/>
            <p:nvPr/>
          </p:nvGrpSpPr>
          <p:grpSpPr>
            <a:xfrm>
              <a:off x="345311" y="2257063"/>
              <a:ext cx="1010857" cy="740780"/>
              <a:chOff x="345311" y="2257063"/>
              <a:chExt cx="1010857" cy="740780"/>
            </a:xfrm>
          </p:grpSpPr>
          <p:grpSp>
            <p:nvGrpSpPr>
              <p:cNvPr id="12" name="Группа 11">
                <a:extLst>
                  <a:ext uri="{FF2B5EF4-FFF2-40B4-BE49-F238E27FC236}">
                    <a16:creationId xmlns:a16="http://schemas.microsoft.com/office/drawing/2014/main" id="{C9C193BC-06D0-3BF5-99D4-3C4A1546447B}"/>
                  </a:ext>
                </a:extLst>
              </p:cNvPr>
              <p:cNvGrpSpPr/>
              <p:nvPr/>
            </p:nvGrpSpPr>
            <p:grpSpPr>
              <a:xfrm>
                <a:off x="416689" y="2257063"/>
                <a:ext cx="939479" cy="740780"/>
                <a:chOff x="416689" y="2257063"/>
                <a:chExt cx="939479" cy="740780"/>
              </a:xfrm>
            </p:grpSpPr>
            <p:cxnSp>
              <p:nvCxnSpPr>
                <p:cNvPr id="5" name="Прямая соединительная линия 4">
                  <a:extLst>
                    <a:ext uri="{FF2B5EF4-FFF2-40B4-BE49-F238E27FC236}">
                      <a16:creationId xmlns:a16="http://schemas.microsoft.com/office/drawing/2014/main" id="{CE71531C-3843-D091-2261-F70D3E70FA8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91251" y="2257063"/>
                  <a:ext cx="0" cy="740780"/>
                </a:xfrm>
                <a:prstGeom prst="line">
                  <a:avLst/>
                </a:prstGeom>
                <a:ln w="5715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" name="Прямая соединительная линия 6">
                  <a:extLst>
                    <a:ext uri="{FF2B5EF4-FFF2-40B4-BE49-F238E27FC236}">
                      <a16:creationId xmlns:a16="http://schemas.microsoft.com/office/drawing/2014/main" id="{4F9FBE8F-880A-2905-E33C-3389E21689C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416689" y="2257063"/>
                  <a:ext cx="464917" cy="370390"/>
                </a:xfrm>
                <a:prstGeom prst="line">
                  <a:avLst/>
                </a:prstGeom>
                <a:ln w="5715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" name="Прямая соединительная линия 8">
                  <a:extLst>
                    <a:ext uri="{FF2B5EF4-FFF2-40B4-BE49-F238E27FC236}">
                      <a16:creationId xmlns:a16="http://schemas.microsoft.com/office/drawing/2014/main" id="{DF2B672F-3B94-8AB1-32CC-FED7C79EFD7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891251" y="2627453"/>
                  <a:ext cx="464917" cy="370390"/>
                </a:xfrm>
                <a:prstGeom prst="line">
                  <a:avLst/>
                </a:prstGeom>
                <a:ln w="5715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" name="Прямая соединительная линия 9">
                  <a:extLst>
                    <a:ext uri="{FF2B5EF4-FFF2-40B4-BE49-F238E27FC236}">
                      <a16:creationId xmlns:a16="http://schemas.microsoft.com/office/drawing/2014/main" id="{D2F469FD-2C68-6FE0-CC94-BD654F2CCEB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435980" y="2627453"/>
                  <a:ext cx="920188" cy="0"/>
                </a:xfrm>
                <a:prstGeom prst="line">
                  <a:avLst/>
                </a:prstGeom>
                <a:ln w="5715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3" name="Овал 12">
                <a:extLst>
                  <a:ext uri="{FF2B5EF4-FFF2-40B4-BE49-F238E27FC236}">
                    <a16:creationId xmlns:a16="http://schemas.microsoft.com/office/drawing/2014/main" id="{CB88D2F6-CA58-46DA-1C7F-572DAA977DAB}"/>
                  </a:ext>
                </a:extLst>
              </p:cNvPr>
              <p:cNvSpPr/>
              <p:nvPr/>
            </p:nvSpPr>
            <p:spPr>
              <a:xfrm>
                <a:off x="345311" y="2546430"/>
                <a:ext cx="150471" cy="150471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15" name="Группа 14">
              <a:extLst>
                <a:ext uri="{FF2B5EF4-FFF2-40B4-BE49-F238E27FC236}">
                  <a16:creationId xmlns:a16="http://schemas.microsoft.com/office/drawing/2014/main" id="{386D806C-CD66-B036-FD3E-BC0634E4DE11}"/>
                </a:ext>
              </a:extLst>
            </p:cNvPr>
            <p:cNvGrpSpPr/>
            <p:nvPr/>
          </p:nvGrpSpPr>
          <p:grpSpPr>
            <a:xfrm>
              <a:off x="1784433" y="2268637"/>
              <a:ext cx="1010857" cy="740780"/>
              <a:chOff x="345311" y="2257063"/>
              <a:chExt cx="1010857" cy="740780"/>
            </a:xfrm>
          </p:grpSpPr>
          <p:grpSp>
            <p:nvGrpSpPr>
              <p:cNvPr id="16" name="Группа 15">
                <a:extLst>
                  <a:ext uri="{FF2B5EF4-FFF2-40B4-BE49-F238E27FC236}">
                    <a16:creationId xmlns:a16="http://schemas.microsoft.com/office/drawing/2014/main" id="{40F500CE-64D3-D96D-7EC2-09A330A03F6E}"/>
                  </a:ext>
                </a:extLst>
              </p:cNvPr>
              <p:cNvGrpSpPr/>
              <p:nvPr/>
            </p:nvGrpSpPr>
            <p:grpSpPr>
              <a:xfrm>
                <a:off x="416689" y="2257063"/>
                <a:ext cx="939479" cy="740780"/>
                <a:chOff x="416689" y="2257063"/>
                <a:chExt cx="939479" cy="740780"/>
              </a:xfrm>
            </p:grpSpPr>
            <p:cxnSp>
              <p:nvCxnSpPr>
                <p:cNvPr id="18" name="Прямая соединительная линия 17">
                  <a:extLst>
                    <a:ext uri="{FF2B5EF4-FFF2-40B4-BE49-F238E27FC236}">
                      <a16:creationId xmlns:a16="http://schemas.microsoft.com/office/drawing/2014/main" id="{AD733C02-E758-11C2-0651-D9CAF791FCD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91251" y="2257063"/>
                  <a:ext cx="0" cy="740780"/>
                </a:xfrm>
                <a:prstGeom prst="line">
                  <a:avLst/>
                </a:prstGeom>
                <a:ln w="5715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Прямая соединительная линия 18">
                  <a:extLst>
                    <a:ext uri="{FF2B5EF4-FFF2-40B4-BE49-F238E27FC236}">
                      <a16:creationId xmlns:a16="http://schemas.microsoft.com/office/drawing/2014/main" id="{CD3ACC20-A9D3-84B8-2E81-9915A1837A1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416689" y="2257063"/>
                  <a:ext cx="464917" cy="370390"/>
                </a:xfrm>
                <a:prstGeom prst="line">
                  <a:avLst/>
                </a:prstGeom>
                <a:ln w="5715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Прямая соединительная линия 19">
                  <a:extLst>
                    <a:ext uri="{FF2B5EF4-FFF2-40B4-BE49-F238E27FC236}">
                      <a16:creationId xmlns:a16="http://schemas.microsoft.com/office/drawing/2014/main" id="{E922BDC5-010D-9735-1334-DEE83BD2062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891251" y="2627453"/>
                  <a:ext cx="464917" cy="370390"/>
                </a:xfrm>
                <a:prstGeom prst="line">
                  <a:avLst/>
                </a:prstGeom>
                <a:ln w="5715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Прямая соединительная линия 20">
                  <a:extLst>
                    <a:ext uri="{FF2B5EF4-FFF2-40B4-BE49-F238E27FC236}">
                      <a16:creationId xmlns:a16="http://schemas.microsoft.com/office/drawing/2014/main" id="{AF8052EC-5A94-CA51-98A9-AD875EC140E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435980" y="2627453"/>
                  <a:ext cx="920188" cy="0"/>
                </a:xfrm>
                <a:prstGeom prst="line">
                  <a:avLst/>
                </a:prstGeom>
                <a:ln w="5715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7" name="Овал 16">
                <a:extLst>
                  <a:ext uri="{FF2B5EF4-FFF2-40B4-BE49-F238E27FC236}">
                    <a16:creationId xmlns:a16="http://schemas.microsoft.com/office/drawing/2014/main" id="{3414E509-157C-8632-DAF6-4676E341A327}"/>
                  </a:ext>
                </a:extLst>
              </p:cNvPr>
              <p:cNvSpPr/>
              <p:nvPr/>
            </p:nvSpPr>
            <p:spPr>
              <a:xfrm>
                <a:off x="345311" y="2546430"/>
                <a:ext cx="150471" cy="150471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22" name="Группа 21">
              <a:extLst>
                <a:ext uri="{FF2B5EF4-FFF2-40B4-BE49-F238E27FC236}">
                  <a16:creationId xmlns:a16="http://schemas.microsoft.com/office/drawing/2014/main" id="{06323663-37CF-1234-4972-1B517385E93B}"/>
                </a:ext>
              </a:extLst>
            </p:cNvPr>
            <p:cNvGrpSpPr/>
            <p:nvPr/>
          </p:nvGrpSpPr>
          <p:grpSpPr>
            <a:xfrm>
              <a:off x="3264066" y="2251275"/>
              <a:ext cx="1010857" cy="740780"/>
              <a:chOff x="345311" y="2257063"/>
              <a:chExt cx="1010857" cy="740780"/>
            </a:xfrm>
          </p:grpSpPr>
          <p:grpSp>
            <p:nvGrpSpPr>
              <p:cNvPr id="23" name="Группа 22">
                <a:extLst>
                  <a:ext uri="{FF2B5EF4-FFF2-40B4-BE49-F238E27FC236}">
                    <a16:creationId xmlns:a16="http://schemas.microsoft.com/office/drawing/2014/main" id="{425B4CD8-A9A0-2B9D-90D4-3C51379F28B8}"/>
                  </a:ext>
                </a:extLst>
              </p:cNvPr>
              <p:cNvGrpSpPr/>
              <p:nvPr/>
            </p:nvGrpSpPr>
            <p:grpSpPr>
              <a:xfrm>
                <a:off x="416689" y="2257063"/>
                <a:ext cx="939479" cy="740780"/>
                <a:chOff x="416689" y="2257063"/>
                <a:chExt cx="939479" cy="740780"/>
              </a:xfrm>
            </p:grpSpPr>
            <p:cxnSp>
              <p:nvCxnSpPr>
                <p:cNvPr id="25" name="Прямая соединительная линия 24">
                  <a:extLst>
                    <a:ext uri="{FF2B5EF4-FFF2-40B4-BE49-F238E27FC236}">
                      <a16:creationId xmlns:a16="http://schemas.microsoft.com/office/drawing/2014/main" id="{A86583B2-B244-9570-DADC-BE09235137E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91251" y="2257063"/>
                  <a:ext cx="0" cy="740780"/>
                </a:xfrm>
                <a:prstGeom prst="line">
                  <a:avLst/>
                </a:prstGeom>
                <a:ln w="5715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Прямая соединительная линия 25">
                  <a:extLst>
                    <a:ext uri="{FF2B5EF4-FFF2-40B4-BE49-F238E27FC236}">
                      <a16:creationId xmlns:a16="http://schemas.microsoft.com/office/drawing/2014/main" id="{D160207A-69BC-0B08-5642-7165E6CBAF5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416689" y="2257063"/>
                  <a:ext cx="464917" cy="370390"/>
                </a:xfrm>
                <a:prstGeom prst="line">
                  <a:avLst/>
                </a:prstGeom>
                <a:ln w="5715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Прямая соединительная линия 26">
                  <a:extLst>
                    <a:ext uri="{FF2B5EF4-FFF2-40B4-BE49-F238E27FC236}">
                      <a16:creationId xmlns:a16="http://schemas.microsoft.com/office/drawing/2014/main" id="{8D6E8D7E-5FB0-60DE-B721-A11D2011833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891251" y="2627453"/>
                  <a:ext cx="464917" cy="370390"/>
                </a:xfrm>
                <a:prstGeom prst="line">
                  <a:avLst/>
                </a:prstGeom>
                <a:ln w="5715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Прямая соединительная линия 27">
                  <a:extLst>
                    <a:ext uri="{FF2B5EF4-FFF2-40B4-BE49-F238E27FC236}">
                      <a16:creationId xmlns:a16="http://schemas.microsoft.com/office/drawing/2014/main" id="{E4D8C80F-13E8-3357-504B-32554417B5E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435980" y="2627453"/>
                  <a:ext cx="920188" cy="0"/>
                </a:xfrm>
                <a:prstGeom prst="line">
                  <a:avLst/>
                </a:prstGeom>
                <a:ln w="5715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4" name="Овал 23">
                <a:extLst>
                  <a:ext uri="{FF2B5EF4-FFF2-40B4-BE49-F238E27FC236}">
                    <a16:creationId xmlns:a16="http://schemas.microsoft.com/office/drawing/2014/main" id="{BB1BF86E-6D13-A255-535A-E4D6FD4BD7D3}"/>
                  </a:ext>
                </a:extLst>
              </p:cNvPr>
              <p:cNvSpPr/>
              <p:nvPr/>
            </p:nvSpPr>
            <p:spPr>
              <a:xfrm>
                <a:off x="345311" y="2546430"/>
                <a:ext cx="150471" cy="150471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18602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4">
            <a:extLst>
              <a:ext uri="{FF2B5EF4-FFF2-40B4-BE49-F238E27FC236}">
                <a16:creationId xmlns:a16="http://schemas.microsoft.com/office/drawing/2014/main" id="{A2B9CAFA-266A-718C-51E0-880A2BAAF5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B483914-9920-F8BA-73B6-B49E4F00D9A7}"/>
              </a:ext>
            </a:extLst>
          </p:cNvPr>
          <p:cNvSpPr txBox="1"/>
          <p:nvPr/>
        </p:nvSpPr>
        <p:spPr>
          <a:xfrm>
            <a:off x="65759" y="529492"/>
            <a:ext cx="1206048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Реши выражения, называя компоненты действий.</a:t>
            </a:r>
          </a:p>
        </p:txBody>
      </p: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EAD8D1DD-BC09-29D1-C49F-6D10C19B80CC}"/>
              </a:ext>
            </a:extLst>
          </p:cNvPr>
          <p:cNvGrpSpPr/>
          <p:nvPr/>
        </p:nvGrpSpPr>
        <p:grpSpPr>
          <a:xfrm>
            <a:off x="569089" y="1337681"/>
            <a:ext cx="3237360" cy="730661"/>
            <a:chOff x="569089" y="1337681"/>
            <a:chExt cx="3237360" cy="730661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2BE81A85-C3DE-04D4-B90C-F5DF0DDC310F}"/>
                </a:ext>
              </a:extLst>
            </p:cNvPr>
            <p:cNvSpPr txBox="1"/>
            <p:nvPr/>
          </p:nvSpPr>
          <p:spPr>
            <a:xfrm>
              <a:off x="569089" y="1344857"/>
              <a:ext cx="44114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7</a:t>
              </a: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3DBFF74F-91D9-15CB-6F5E-55D4A96AE568}"/>
                </a:ext>
              </a:extLst>
            </p:cNvPr>
            <p:cNvSpPr txBox="1"/>
            <p:nvPr/>
          </p:nvSpPr>
          <p:spPr>
            <a:xfrm>
              <a:off x="1010235" y="1360456"/>
              <a:ext cx="44114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6</a:t>
              </a: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406D9FEB-681E-F589-5138-7D10B6BD10F4}"/>
                </a:ext>
              </a:extLst>
            </p:cNvPr>
            <p:cNvSpPr txBox="1"/>
            <p:nvPr/>
          </p:nvSpPr>
          <p:spPr>
            <a:xfrm>
              <a:off x="1419321" y="1360456"/>
              <a:ext cx="47320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+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952A71D4-0F79-B2AD-5592-C3265424594D}"/>
                </a:ext>
              </a:extLst>
            </p:cNvPr>
            <p:cNvSpPr txBox="1"/>
            <p:nvPr/>
          </p:nvSpPr>
          <p:spPr>
            <a:xfrm>
              <a:off x="2020470" y="1360456"/>
              <a:ext cx="44114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BCC27B83-FA6C-7EBA-C875-52A2A2C42A5A}"/>
                </a:ext>
              </a:extLst>
            </p:cNvPr>
            <p:cNvSpPr txBox="1"/>
            <p:nvPr/>
          </p:nvSpPr>
          <p:spPr>
            <a:xfrm>
              <a:off x="2566868" y="1360456"/>
              <a:ext cx="44114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B77A48D4-D717-482F-DD7E-636C10853F1B}"/>
                </a:ext>
              </a:extLst>
            </p:cNvPr>
            <p:cNvSpPr txBox="1"/>
            <p:nvPr/>
          </p:nvSpPr>
          <p:spPr>
            <a:xfrm>
              <a:off x="3000757" y="1344857"/>
              <a:ext cx="44114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8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23405BB8-BEBE-8D9A-168D-0FEE2D4906EF}"/>
                </a:ext>
              </a:extLst>
            </p:cNvPr>
            <p:cNvSpPr txBox="1"/>
            <p:nvPr/>
          </p:nvSpPr>
          <p:spPr>
            <a:xfrm>
              <a:off x="3333243" y="1337681"/>
              <a:ext cx="47320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=</a:t>
              </a:r>
            </a:p>
          </p:txBody>
        </p:sp>
      </p:grpSp>
      <p:grpSp>
        <p:nvGrpSpPr>
          <p:cNvPr id="15" name="Группа 14">
            <a:extLst>
              <a:ext uri="{FF2B5EF4-FFF2-40B4-BE49-F238E27FC236}">
                <a16:creationId xmlns:a16="http://schemas.microsoft.com/office/drawing/2014/main" id="{26A17805-31A1-1AB9-9D01-A1CA8E17A59B}"/>
              </a:ext>
            </a:extLst>
          </p:cNvPr>
          <p:cNvGrpSpPr/>
          <p:nvPr/>
        </p:nvGrpSpPr>
        <p:grpSpPr>
          <a:xfrm>
            <a:off x="3981044" y="1344857"/>
            <a:ext cx="1418493" cy="723485"/>
            <a:chOff x="3981044" y="1344857"/>
            <a:chExt cx="1418493" cy="723485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ACFBC288-7F5A-6570-477B-DD7DDE29C750}"/>
                </a:ext>
              </a:extLst>
            </p:cNvPr>
            <p:cNvSpPr txBox="1"/>
            <p:nvPr/>
          </p:nvSpPr>
          <p:spPr>
            <a:xfrm>
              <a:off x="3981044" y="1360456"/>
              <a:ext cx="44114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b="1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1DE435DD-6F38-3DF2-CD47-9844BB764EEC}"/>
                </a:ext>
              </a:extLst>
            </p:cNvPr>
            <p:cNvSpPr txBox="1"/>
            <p:nvPr/>
          </p:nvSpPr>
          <p:spPr>
            <a:xfrm>
              <a:off x="4520185" y="1344857"/>
              <a:ext cx="44114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b="1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58E0F75B-6568-58A5-734F-AC97C0A727A4}"/>
                </a:ext>
              </a:extLst>
            </p:cNvPr>
            <p:cNvSpPr txBox="1"/>
            <p:nvPr/>
          </p:nvSpPr>
          <p:spPr>
            <a:xfrm>
              <a:off x="4958391" y="1357678"/>
              <a:ext cx="44114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b="1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</a:p>
          </p:txBody>
        </p:sp>
      </p:grpSp>
      <p:grpSp>
        <p:nvGrpSpPr>
          <p:cNvPr id="20" name="Группа 19">
            <a:extLst>
              <a:ext uri="{FF2B5EF4-FFF2-40B4-BE49-F238E27FC236}">
                <a16:creationId xmlns:a16="http://schemas.microsoft.com/office/drawing/2014/main" id="{FF456C7E-8163-09A9-C7D2-DA699D478EAE}"/>
              </a:ext>
            </a:extLst>
          </p:cNvPr>
          <p:cNvGrpSpPr/>
          <p:nvPr/>
        </p:nvGrpSpPr>
        <p:grpSpPr>
          <a:xfrm>
            <a:off x="576574" y="2084739"/>
            <a:ext cx="1805466" cy="708708"/>
            <a:chOff x="576574" y="2084739"/>
            <a:chExt cx="1805466" cy="708708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0DD594F-50C5-B595-AA60-B0503A62D62E}"/>
                </a:ext>
              </a:extLst>
            </p:cNvPr>
            <p:cNvSpPr txBox="1"/>
            <p:nvPr/>
          </p:nvSpPr>
          <p:spPr>
            <a:xfrm>
              <a:off x="576574" y="2085561"/>
              <a:ext cx="44114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8</a:t>
              </a:r>
            </a:p>
          </p:txBody>
        </p:sp>
        <p:sp>
          <p:nvSpPr>
            <p:cNvPr id="17" name="Овал 16">
              <a:extLst>
                <a:ext uri="{FF2B5EF4-FFF2-40B4-BE49-F238E27FC236}">
                  <a16:creationId xmlns:a16="http://schemas.microsoft.com/office/drawing/2014/main" id="{48353B80-BA04-FE99-F8FD-4A970857FF23}"/>
                </a:ext>
              </a:extLst>
            </p:cNvPr>
            <p:cNvSpPr/>
            <p:nvPr/>
          </p:nvSpPr>
          <p:spPr>
            <a:xfrm>
              <a:off x="1099418" y="2377220"/>
              <a:ext cx="118459" cy="124567"/>
            </a:xfrm>
            <a:prstGeom prst="ellipse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B28E37A7-0769-253E-5BC2-B01DF05698AD}"/>
                </a:ext>
              </a:extLst>
            </p:cNvPr>
            <p:cNvSpPr txBox="1"/>
            <p:nvPr/>
          </p:nvSpPr>
          <p:spPr>
            <a:xfrm>
              <a:off x="1579324" y="2085561"/>
              <a:ext cx="44114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9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1D82E3CA-7620-C3EF-55AD-134670EBC1DE}"/>
                </a:ext>
              </a:extLst>
            </p:cNvPr>
            <p:cNvSpPr txBox="1"/>
            <p:nvPr/>
          </p:nvSpPr>
          <p:spPr>
            <a:xfrm>
              <a:off x="1908834" y="2084739"/>
              <a:ext cx="47320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=</a:t>
              </a:r>
            </a:p>
          </p:txBody>
        </p:sp>
      </p:grpSp>
      <p:grpSp>
        <p:nvGrpSpPr>
          <p:cNvPr id="23" name="Группа 22">
            <a:extLst>
              <a:ext uri="{FF2B5EF4-FFF2-40B4-BE49-F238E27FC236}">
                <a16:creationId xmlns:a16="http://schemas.microsoft.com/office/drawing/2014/main" id="{2BCC8FF2-657A-C6FC-9217-53ECDCDAE6C0}"/>
              </a:ext>
            </a:extLst>
          </p:cNvPr>
          <p:cNvGrpSpPr/>
          <p:nvPr/>
        </p:nvGrpSpPr>
        <p:grpSpPr>
          <a:xfrm>
            <a:off x="2490977" y="2084739"/>
            <a:ext cx="950753" cy="721814"/>
            <a:chOff x="2490977" y="2084739"/>
            <a:chExt cx="950753" cy="721814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180CDBFF-DAC1-20A4-0EC6-10D31C410629}"/>
                </a:ext>
              </a:extLst>
            </p:cNvPr>
            <p:cNvSpPr txBox="1"/>
            <p:nvPr/>
          </p:nvSpPr>
          <p:spPr>
            <a:xfrm>
              <a:off x="2490977" y="2084739"/>
              <a:ext cx="44114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b="1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7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86EE2B57-F20E-36FA-69F0-77948B7C848C}"/>
                </a:ext>
              </a:extLst>
            </p:cNvPr>
            <p:cNvSpPr txBox="1"/>
            <p:nvPr/>
          </p:nvSpPr>
          <p:spPr>
            <a:xfrm>
              <a:off x="3000584" y="2098667"/>
              <a:ext cx="44114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b="1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</a:p>
          </p:txBody>
        </p:sp>
      </p:grpSp>
      <p:grpSp>
        <p:nvGrpSpPr>
          <p:cNvPr id="34" name="Группа 33">
            <a:extLst>
              <a:ext uri="{FF2B5EF4-FFF2-40B4-BE49-F238E27FC236}">
                <a16:creationId xmlns:a16="http://schemas.microsoft.com/office/drawing/2014/main" id="{8DFC5743-26CF-80F6-6100-FB1D975490EF}"/>
              </a:ext>
            </a:extLst>
          </p:cNvPr>
          <p:cNvGrpSpPr/>
          <p:nvPr/>
        </p:nvGrpSpPr>
        <p:grpSpPr>
          <a:xfrm>
            <a:off x="585318" y="2792625"/>
            <a:ext cx="3719220" cy="773857"/>
            <a:chOff x="585318" y="2792625"/>
            <a:chExt cx="3719220" cy="773857"/>
          </a:xfrm>
        </p:grpSpPr>
        <p:grpSp>
          <p:nvGrpSpPr>
            <p:cNvPr id="29" name="Группа 28">
              <a:extLst>
                <a:ext uri="{FF2B5EF4-FFF2-40B4-BE49-F238E27FC236}">
                  <a16:creationId xmlns:a16="http://schemas.microsoft.com/office/drawing/2014/main" id="{A997BA9E-1FED-96FE-643B-3E2065F70E39}"/>
                </a:ext>
              </a:extLst>
            </p:cNvPr>
            <p:cNvGrpSpPr/>
            <p:nvPr/>
          </p:nvGrpSpPr>
          <p:grpSpPr>
            <a:xfrm>
              <a:off x="585318" y="2792625"/>
              <a:ext cx="1747115" cy="773857"/>
              <a:chOff x="585318" y="2792625"/>
              <a:chExt cx="1747115" cy="773857"/>
            </a:xfrm>
          </p:grpSpPr>
          <p:grpSp>
            <p:nvGrpSpPr>
              <p:cNvPr id="27" name="Группа 26">
                <a:extLst>
                  <a:ext uri="{FF2B5EF4-FFF2-40B4-BE49-F238E27FC236}">
                    <a16:creationId xmlns:a16="http://schemas.microsoft.com/office/drawing/2014/main" id="{2CAF0C92-D80A-9143-9061-7DA6D094E9C1}"/>
                  </a:ext>
                </a:extLst>
              </p:cNvPr>
              <p:cNvGrpSpPr/>
              <p:nvPr/>
            </p:nvGrpSpPr>
            <p:grpSpPr>
              <a:xfrm>
                <a:off x="585318" y="2826265"/>
                <a:ext cx="1435152" cy="740217"/>
                <a:chOff x="585318" y="2826265"/>
                <a:chExt cx="1435152" cy="740217"/>
              </a:xfrm>
            </p:grpSpPr>
            <p:sp>
              <p:nvSpPr>
                <p:cNvPr id="24" name="TextBox 23">
                  <a:extLst>
                    <a:ext uri="{FF2B5EF4-FFF2-40B4-BE49-F238E27FC236}">
                      <a16:creationId xmlns:a16="http://schemas.microsoft.com/office/drawing/2014/main" id="{BD6632BA-96B1-E545-002D-061606413B5A}"/>
                    </a:ext>
                  </a:extLst>
                </p:cNvPr>
                <p:cNvSpPr txBox="1"/>
                <p:nvPr/>
              </p:nvSpPr>
              <p:spPr>
                <a:xfrm>
                  <a:off x="585318" y="2826265"/>
                  <a:ext cx="441146" cy="70788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ru-RU" sz="4000" dirty="0">
                      <a:solidFill>
                        <a:srgbClr val="0070C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5</a:t>
                  </a:r>
                </a:p>
              </p:txBody>
            </p:sp>
            <p:sp>
              <p:nvSpPr>
                <p:cNvPr id="25" name="TextBox 24">
                  <a:extLst>
                    <a:ext uri="{FF2B5EF4-FFF2-40B4-BE49-F238E27FC236}">
                      <a16:creationId xmlns:a16="http://schemas.microsoft.com/office/drawing/2014/main" id="{7D33DAFE-4B34-9315-1BA5-4A222E49B2A5}"/>
                    </a:ext>
                  </a:extLst>
                </p:cNvPr>
                <p:cNvSpPr txBox="1"/>
                <p:nvPr/>
              </p:nvSpPr>
              <p:spPr>
                <a:xfrm>
                  <a:off x="1066381" y="2830182"/>
                  <a:ext cx="441146" cy="70788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ru-RU" sz="4000" dirty="0">
                      <a:solidFill>
                        <a:srgbClr val="0070C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9</a:t>
                  </a:r>
                </a:p>
              </p:txBody>
            </p:sp>
            <p:sp>
              <p:nvSpPr>
                <p:cNvPr id="26" name="TextBox 25">
                  <a:extLst>
                    <a:ext uri="{FF2B5EF4-FFF2-40B4-BE49-F238E27FC236}">
                      <a16:creationId xmlns:a16="http://schemas.microsoft.com/office/drawing/2014/main" id="{85EA5D4B-F7CC-52B3-F5BA-73C3D76FBC27}"/>
                    </a:ext>
                  </a:extLst>
                </p:cNvPr>
                <p:cNvSpPr txBox="1"/>
                <p:nvPr/>
              </p:nvSpPr>
              <p:spPr>
                <a:xfrm>
                  <a:off x="1579324" y="2858596"/>
                  <a:ext cx="441146" cy="70788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ru-RU" sz="4000" dirty="0">
                      <a:solidFill>
                        <a:srgbClr val="0070C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4</a:t>
                  </a:r>
                </a:p>
              </p:txBody>
            </p:sp>
          </p:grpSp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75246996-7E40-2037-0D0F-5318998FB86B}"/>
                  </a:ext>
                </a:extLst>
              </p:cNvPr>
              <p:cNvSpPr txBox="1"/>
              <p:nvPr/>
            </p:nvSpPr>
            <p:spPr>
              <a:xfrm>
                <a:off x="1976245" y="2792625"/>
                <a:ext cx="356188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4000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</a:t>
                </a:r>
              </a:p>
            </p:txBody>
          </p:sp>
        </p:grp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6B61B320-660C-79B2-1864-002C8F228076}"/>
                </a:ext>
              </a:extLst>
            </p:cNvPr>
            <p:cNvSpPr txBox="1"/>
            <p:nvPr/>
          </p:nvSpPr>
          <p:spPr>
            <a:xfrm>
              <a:off x="2529105" y="2854148"/>
              <a:ext cx="44114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8E4F9E14-8A0F-2518-B458-CD7DE01B9E67}"/>
                </a:ext>
              </a:extLst>
            </p:cNvPr>
            <p:cNvSpPr txBox="1"/>
            <p:nvPr/>
          </p:nvSpPr>
          <p:spPr>
            <a:xfrm>
              <a:off x="2989016" y="2836878"/>
              <a:ext cx="44114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8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90074FC1-3CB9-C132-9D2B-B689E38E5FC9}"/>
                </a:ext>
              </a:extLst>
            </p:cNvPr>
            <p:cNvSpPr txBox="1"/>
            <p:nvPr/>
          </p:nvSpPr>
          <p:spPr>
            <a:xfrm>
              <a:off x="3478886" y="2826744"/>
              <a:ext cx="44114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6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A21E8B6E-FF96-76E2-E8E4-3B568856267F}"/>
                </a:ext>
              </a:extLst>
            </p:cNvPr>
            <p:cNvSpPr txBox="1"/>
            <p:nvPr/>
          </p:nvSpPr>
          <p:spPr>
            <a:xfrm>
              <a:off x="3831332" y="2849519"/>
              <a:ext cx="47320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=</a:t>
              </a:r>
            </a:p>
          </p:txBody>
        </p:sp>
      </p:grpSp>
      <p:grpSp>
        <p:nvGrpSpPr>
          <p:cNvPr id="38" name="Группа 37">
            <a:extLst>
              <a:ext uri="{FF2B5EF4-FFF2-40B4-BE49-F238E27FC236}">
                <a16:creationId xmlns:a16="http://schemas.microsoft.com/office/drawing/2014/main" id="{EDA9EAA7-79FC-E271-0D0E-26CFC9FC28EB}"/>
              </a:ext>
            </a:extLst>
          </p:cNvPr>
          <p:cNvGrpSpPr/>
          <p:nvPr/>
        </p:nvGrpSpPr>
        <p:grpSpPr>
          <a:xfrm>
            <a:off x="4462649" y="2826265"/>
            <a:ext cx="1367624" cy="720478"/>
            <a:chOff x="4462649" y="2826265"/>
            <a:chExt cx="1367624" cy="720478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9D9A7A98-E96B-61E1-3212-FECC89EE56C2}"/>
                </a:ext>
              </a:extLst>
            </p:cNvPr>
            <p:cNvSpPr txBox="1"/>
            <p:nvPr/>
          </p:nvSpPr>
          <p:spPr>
            <a:xfrm>
              <a:off x="4462649" y="2838857"/>
              <a:ext cx="44114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b="1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B9EBA696-4475-EB28-37A1-91DAF91FF6AC}"/>
                </a:ext>
              </a:extLst>
            </p:cNvPr>
            <p:cNvSpPr txBox="1"/>
            <p:nvPr/>
          </p:nvSpPr>
          <p:spPr>
            <a:xfrm>
              <a:off x="4941875" y="2836878"/>
              <a:ext cx="44114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b="1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E404724C-B291-F09E-3A6E-57C906CCDDCC}"/>
                </a:ext>
              </a:extLst>
            </p:cNvPr>
            <p:cNvSpPr txBox="1"/>
            <p:nvPr/>
          </p:nvSpPr>
          <p:spPr>
            <a:xfrm>
              <a:off x="5444404" y="2826265"/>
              <a:ext cx="38586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4000" b="1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8</a:t>
              </a:r>
            </a:p>
          </p:txBody>
        </p:sp>
      </p:grpSp>
      <p:grpSp>
        <p:nvGrpSpPr>
          <p:cNvPr id="44" name="Группа 43">
            <a:extLst>
              <a:ext uri="{FF2B5EF4-FFF2-40B4-BE49-F238E27FC236}">
                <a16:creationId xmlns:a16="http://schemas.microsoft.com/office/drawing/2014/main" id="{4EE73B7A-AC56-1FD1-5EEB-3D6F655ADF8B}"/>
              </a:ext>
            </a:extLst>
          </p:cNvPr>
          <p:cNvGrpSpPr/>
          <p:nvPr/>
        </p:nvGrpSpPr>
        <p:grpSpPr>
          <a:xfrm>
            <a:off x="624383" y="3512520"/>
            <a:ext cx="2230863" cy="787867"/>
            <a:chOff x="624383" y="3512520"/>
            <a:chExt cx="2230863" cy="787867"/>
          </a:xfrm>
        </p:grpSpPr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0147D218-69FA-AAAB-C020-FF2D61E9C5EE}"/>
                </a:ext>
              </a:extLst>
            </p:cNvPr>
            <p:cNvSpPr txBox="1"/>
            <p:nvPr/>
          </p:nvSpPr>
          <p:spPr>
            <a:xfrm>
              <a:off x="624383" y="3584188"/>
              <a:ext cx="44114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1451A9F6-E32A-F3FF-B0E1-59C5BEBAE20A}"/>
                </a:ext>
              </a:extLst>
            </p:cNvPr>
            <p:cNvSpPr txBox="1"/>
            <p:nvPr/>
          </p:nvSpPr>
          <p:spPr>
            <a:xfrm>
              <a:off x="1065529" y="3592501"/>
              <a:ext cx="44114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9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97A3728D-2556-2AB4-1850-1A5CA8FEED4A}"/>
                </a:ext>
              </a:extLst>
            </p:cNvPr>
            <p:cNvSpPr txBox="1"/>
            <p:nvPr/>
          </p:nvSpPr>
          <p:spPr>
            <a:xfrm>
              <a:off x="1472563" y="3512520"/>
              <a:ext cx="327334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: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8CB0773E-14DD-F46F-964E-056CA3AA3C77}"/>
                </a:ext>
              </a:extLst>
            </p:cNvPr>
            <p:cNvSpPr txBox="1"/>
            <p:nvPr/>
          </p:nvSpPr>
          <p:spPr>
            <a:xfrm>
              <a:off x="2020470" y="3592501"/>
              <a:ext cx="44114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7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52EF5E22-9B0C-F235-0D9D-9429B89C039F}"/>
                </a:ext>
              </a:extLst>
            </p:cNvPr>
            <p:cNvSpPr txBox="1"/>
            <p:nvPr/>
          </p:nvSpPr>
          <p:spPr>
            <a:xfrm>
              <a:off x="2382040" y="3592501"/>
              <a:ext cx="47320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=</a:t>
              </a:r>
            </a:p>
          </p:txBody>
        </p:sp>
      </p:grpSp>
      <p:sp>
        <p:nvSpPr>
          <p:cNvPr id="47" name="TextBox 46">
            <a:extLst>
              <a:ext uri="{FF2B5EF4-FFF2-40B4-BE49-F238E27FC236}">
                <a16:creationId xmlns:a16="http://schemas.microsoft.com/office/drawing/2014/main" id="{294DE14C-D79B-E0CE-E31F-D76C38BCAAF6}"/>
              </a:ext>
            </a:extLst>
          </p:cNvPr>
          <p:cNvSpPr txBox="1"/>
          <p:nvPr/>
        </p:nvSpPr>
        <p:spPr>
          <a:xfrm>
            <a:off x="3008014" y="3581741"/>
            <a:ext cx="4411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3481398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>
            <a:extLst>
              <a:ext uri="{FF2B5EF4-FFF2-40B4-BE49-F238E27FC236}">
                <a16:creationId xmlns:a16="http://schemas.microsoft.com/office/drawing/2014/main" id="{9F469939-D57C-A9C9-3E07-C3C7D98CB2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7B2416F-A78E-B58D-6A5E-6BED69296802}"/>
              </a:ext>
            </a:extLst>
          </p:cNvPr>
          <p:cNvSpPr txBox="1"/>
          <p:nvPr/>
        </p:nvSpPr>
        <p:spPr>
          <a:xfrm>
            <a:off x="92598" y="159102"/>
            <a:ext cx="1187931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4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заяц и волк предложили вычислить площадь всего огорода?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94ED9BB-082D-643F-991B-5EEF207737F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15878" y="1504709"/>
            <a:ext cx="9028254" cy="52477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Скругленный прямоугольник 7">
            <a:extLst>
              <a:ext uri="{FF2B5EF4-FFF2-40B4-BE49-F238E27FC236}">
                <a16:creationId xmlns:a16="http://schemas.microsoft.com/office/drawing/2014/main" id="{B8DFE2CB-0F67-E93A-4516-63080BD5EBD2}"/>
              </a:ext>
            </a:extLst>
          </p:cNvPr>
          <p:cNvSpPr/>
          <p:nvPr/>
        </p:nvSpPr>
        <p:spPr>
          <a:xfrm>
            <a:off x="8437945" y="2777924"/>
            <a:ext cx="3206188" cy="381965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>
            <a:extLst>
              <a:ext uri="{FF2B5EF4-FFF2-40B4-BE49-F238E27FC236}">
                <a16:creationId xmlns:a16="http://schemas.microsoft.com/office/drawing/2014/main" id="{252CA73D-1563-0CB1-A2AD-DDBDC9CA71B7}"/>
              </a:ext>
            </a:extLst>
          </p:cNvPr>
          <p:cNvSpPr/>
          <p:nvPr/>
        </p:nvSpPr>
        <p:spPr>
          <a:xfrm>
            <a:off x="8437944" y="3159889"/>
            <a:ext cx="3206188" cy="269111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>
            <a:extLst>
              <a:ext uri="{FF2B5EF4-FFF2-40B4-BE49-F238E27FC236}">
                <a16:creationId xmlns:a16="http://schemas.microsoft.com/office/drawing/2014/main" id="{3C9B65BC-CD29-A032-1EB4-1BD003F1382B}"/>
              </a:ext>
            </a:extLst>
          </p:cNvPr>
          <p:cNvSpPr/>
          <p:nvPr/>
        </p:nvSpPr>
        <p:spPr>
          <a:xfrm>
            <a:off x="8437944" y="3429000"/>
            <a:ext cx="3206188" cy="381965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>
            <a:extLst>
              <a:ext uri="{FF2B5EF4-FFF2-40B4-BE49-F238E27FC236}">
                <a16:creationId xmlns:a16="http://schemas.microsoft.com/office/drawing/2014/main" id="{460B194B-8ABA-CC19-CFED-F24D8E908461}"/>
              </a:ext>
            </a:extLst>
          </p:cNvPr>
          <p:cNvSpPr/>
          <p:nvPr/>
        </p:nvSpPr>
        <p:spPr>
          <a:xfrm>
            <a:off x="8437944" y="3810965"/>
            <a:ext cx="3206188" cy="381965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>
            <a:extLst>
              <a:ext uri="{FF2B5EF4-FFF2-40B4-BE49-F238E27FC236}">
                <a16:creationId xmlns:a16="http://schemas.microsoft.com/office/drawing/2014/main" id="{594F40E4-B424-146A-9040-369735CF1782}"/>
              </a:ext>
            </a:extLst>
          </p:cNvPr>
          <p:cNvSpPr/>
          <p:nvPr/>
        </p:nvSpPr>
        <p:spPr>
          <a:xfrm>
            <a:off x="8437944" y="4181372"/>
            <a:ext cx="3206188" cy="516521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>
            <a:extLst>
              <a:ext uri="{FF2B5EF4-FFF2-40B4-BE49-F238E27FC236}">
                <a16:creationId xmlns:a16="http://schemas.microsoft.com/office/drawing/2014/main" id="{3AD3A163-3360-BAF6-CA1E-EB1B0B3E690D}"/>
              </a:ext>
            </a:extLst>
          </p:cNvPr>
          <p:cNvSpPr/>
          <p:nvPr/>
        </p:nvSpPr>
        <p:spPr>
          <a:xfrm>
            <a:off x="8437944" y="4703671"/>
            <a:ext cx="3206188" cy="516521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0815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>
            <a:extLst>
              <a:ext uri="{FF2B5EF4-FFF2-40B4-BE49-F238E27FC236}">
                <a16:creationId xmlns:a16="http://schemas.microsoft.com/office/drawing/2014/main" id="{65DF93A3-6487-CB41-C5F0-B044F15403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A5F78F2-4494-FB65-D15E-BCA6A2FE0F09}"/>
              </a:ext>
            </a:extLst>
          </p:cNvPr>
          <p:cNvSpPr txBox="1"/>
          <p:nvPr/>
        </p:nvSpPr>
        <p:spPr>
          <a:xfrm>
            <a:off x="0" y="746723"/>
            <a:ext cx="113855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6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Тема: </a:t>
            </a:r>
            <a:r>
              <a:rPr lang="ru-RU" sz="6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Умножение суммы на число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7F14F20-4BBC-E883-EBED-A9C1E566AD80}"/>
              </a:ext>
            </a:extLst>
          </p:cNvPr>
          <p:cNvSpPr txBox="1"/>
          <p:nvPr/>
        </p:nvSpPr>
        <p:spPr>
          <a:xfrm>
            <a:off x="84922" y="1860926"/>
            <a:ext cx="1162865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6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sz="6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научиться умножать сумму на число</a:t>
            </a:r>
          </a:p>
        </p:txBody>
      </p:sp>
    </p:spTree>
    <p:extLst>
      <p:ext uri="{BB962C8B-B14F-4D97-AF65-F5344CB8AC3E}">
        <p14:creationId xmlns:p14="http://schemas.microsoft.com/office/powerpoint/2010/main" val="1452501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" name="Picture 4">
            <a:extLst>
              <a:ext uri="{FF2B5EF4-FFF2-40B4-BE49-F238E27FC236}">
                <a16:creationId xmlns:a16="http://schemas.microsoft.com/office/drawing/2014/main" id="{2B1D4D05-F3D2-FC72-D715-990AA760AF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928F118-D06C-2ADA-8DA0-9F6F46B63E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1058" y="436138"/>
            <a:ext cx="1384360" cy="18228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CC50CE2-E8B3-4445-1925-777A8220B469}"/>
              </a:ext>
            </a:extLst>
          </p:cNvPr>
          <p:cNvSpPr txBox="1"/>
          <p:nvPr/>
        </p:nvSpPr>
        <p:spPr>
          <a:xfrm>
            <a:off x="1932972" y="578101"/>
            <a:ext cx="402911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Правило стр. 22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21E5476-9A4D-2A13-4FAA-C9B77C7634A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018" y="283921"/>
            <a:ext cx="11766139" cy="25951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52722733-E433-747B-920A-4C6213BE1D33}"/>
              </a:ext>
            </a:extLst>
          </p:cNvPr>
          <p:cNvSpPr txBox="1"/>
          <p:nvPr/>
        </p:nvSpPr>
        <p:spPr>
          <a:xfrm>
            <a:off x="3303360" y="2819343"/>
            <a:ext cx="515371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Раб. </a:t>
            </a:r>
            <a:r>
              <a:rPr lang="ru-RU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тетр</a:t>
            </a:r>
            <a:r>
              <a:rPr lang="ru-RU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стр. 10, №28</a:t>
            </a:r>
          </a:p>
        </p:txBody>
      </p:sp>
      <p:pic>
        <p:nvPicPr>
          <p:cNvPr id="47" name="Рисунок 46">
            <a:extLst>
              <a:ext uri="{FF2B5EF4-FFF2-40B4-BE49-F238E27FC236}">
                <a16:creationId xmlns:a16="http://schemas.microsoft.com/office/drawing/2014/main" id="{84E89434-6986-714B-3C62-42B843E42B5E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rcRect t="4725" r="4463" b="42241"/>
          <a:stretch/>
        </p:blipFill>
        <p:spPr>
          <a:xfrm>
            <a:off x="626440" y="3527229"/>
            <a:ext cx="10671295" cy="30204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8" name="TextBox 47">
            <a:extLst>
              <a:ext uri="{FF2B5EF4-FFF2-40B4-BE49-F238E27FC236}">
                <a16:creationId xmlns:a16="http://schemas.microsoft.com/office/drawing/2014/main" id="{83C9F17F-B78D-EEF5-C222-9CC1BF0A6326}"/>
              </a:ext>
            </a:extLst>
          </p:cNvPr>
          <p:cNvSpPr txBox="1"/>
          <p:nvPr/>
        </p:nvSpPr>
        <p:spPr>
          <a:xfrm>
            <a:off x="2099273" y="4944875"/>
            <a:ext cx="4154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478E2DC-0682-D0A0-9F18-9D3D82FF321C}"/>
              </a:ext>
            </a:extLst>
          </p:cNvPr>
          <p:cNvSpPr txBox="1"/>
          <p:nvPr/>
        </p:nvSpPr>
        <p:spPr>
          <a:xfrm>
            <a:off x="3141211" y="4957084"/>
            <a:ext cx="76174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2 0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92058222-656A-BBAF-6996-6B052C5C4494}"/>
              </a:ext>
            </a:extLst>
          </p:cNvPr>
          <p:cNvSpPr txBox="1"/>
          <p:nvPr/>
        </p:nvSpPr>
        <p:spPr>
          <a:xfrm>
            <a:off x="2099273" y="5446966"/>
            <a:ext cx="4154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0DBD8ECD-FB15-6DD9-F042-9698DB09B5C0}"/>
              </a:ext>
            </a:extLst>
          </p:cNvPr>
          <p:cNvSpPr txBox="1"/>
          <p:nvPr/>
        </p:nvSpPr>
        <p:spPr>
          <a:xfrm>
            <a:off x="3141211" y="5448234"/>
            <a:ext cx="76174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3 2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3DDD7142-E872-41B9-1B11-EF02E95BD8F0}"/>
              </a:ext>
            </a:extLst>
          </p:cNvPr>
          <p:cNvSpPr txBox="1"/>
          <p:nvPr/>
        </p:nvSpPr>
        <p:spPr>
          <a:xfrm>
            <a:off x="1353219" y="5919034"/>
            <a:ext cx="76174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2 0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2BE9F7FF-643D-F3BB-7C29-B007AE5E0DED}"/>
              </a:ext>
            </a:extLst>
          </p:cNvPr>
          <p:cNvSpPr txBox="1"/>
          <p:nvPr/>
        </p:nvSpPr>
        <p:spPr>
          <a:xfrm>
            <a:off x="2715734" y="5927748"/>
            <a:ext cx="76174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3 2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CEB0ED2C-882D-F811-D3F5-61264FD8C143}"/>
              </a:ext>
            </a:extLst>
          </p:cNvPr>
          <p:cNvSpPr txBox="1"/>
          <p:nvPr/>
        </p:nvSpPr>
        <p:spPr>
          <a:xfrm>
            <a:off x="4068953" y="5927747"/>
            <a:ext cx="76174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5 2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266A9BA6-E71C-D5E5-7AC6-98035DAA3472}"/>
              </a:ext>
            </a:extLst>
          </p:cNvPr>
          <p:cNvSpPr txBox="1"/>
          <p:nvPr/>
        </p:nvSpPr>
        <p:spPr>
          <a:xfrm>
            <a:off x="3606730" y="4466578"/>
            <a:ext cx="76174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5 2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1F1C192F-841B-4370-D838-335E04226F58}"/>
              </a:ext>
            </a:extLst>
          </p:cNvPr>
          <p:cNvSpPr txBox="1"/>
          <p:nvPr/>
        </p:nvSpPr>
        <p:spPr>
          <a:xfrm>
            <a:off x="6782812" y="4862191"/>
            <a:ext cx="4154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9A73F470-D3E9-BF4A-73A2-28451C1E7787}"/>
              </a:ext>
            </a:extLst>
          </p:cNvPr>
          <p:cNvSpPr txBox="1"/>
          <p:nvPr/>
        </p:nvSpPr>
        <p:spPr>
          <a:xfrm>
            <a:off x="6720977" y="5378777"/>
            <a:ext cx="4154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4D9C74A1-24E6-2DB2-D0D1-DD4AFBABCB25}"/>
              </a:ext>
            </a:extLst>
          </p:cNvPr>
          <p:cNvSpPr txBox="1"/>
          <p:nvPr/>
        </p:nvSpPr>
        <p:spPr>
          <a:xfrm>
            <a:off x="8624775" y="4849589"/>
            <a:ext cx="76174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6 3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B5CBD356-D9D2-E672-F70B-18B077A8BAD7}"/>
              </a:ext>
            </a:extLst>
          </p:cNvPr>
          <p:cNvSpPr txBox="1"/>
          <p:nvPr/>
        </p:nvSpPr>
        <p:spPr>
          <a:xfrm>
            <a:off x="8624775" y="5327897"/>
            <a:ext cx="76174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1 4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57FC50AA-B225-899A-9880-3047306171DC}"/>
              </a:ext>
            </a:extLst>
          </p:cNvPr>
          <p:cNvSpPr txBox="1"/>
          <p:nvPr/>
        </p:nvSpPr>
        <p:spPr>
          <a:xfrm>
            <a:off x="6713562" y="5857085"/>
            <a:ext cx="76174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6 3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FAA226FB-F4E5-37B1-9F7C-30C81C1C397D}"/>
              </a:ext>
            </a:extLst>
          </p:cNvPr>
          <p:cNvSpPr txBox="1"/>
          <p:nvPr/>
        </p:nvSpPr>
        <p:spPr>
          <a:xfrm>
            <a:off x="8238282" y="5853381"/>
            <a:ext cx="76174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1 4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50D2CF07-492A-35F1-7997-AA6B709D9E18}"/>
              </a:ext>
            </a:extLst>
          </p:cNvPr>
          <p:cNvSpPr txBox="1"/>
          <p:nvPr/>
        </p:nvSpPr>
        <p:spPr>
          <a:xfrm>
            <a:off x="9638198" y="5853381"/>
            <a:ext cx="76174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7 7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D09F7A84-D929-E6D2-6CD2-D11756187B8B}"/>
              </a:ext>
            </a:extLst>
          </p:cNvPr>
          <p:cNvSpPr txBox="1"/>
          <p:nvPr/>
        </p:nvSpPr>
        <p:spPr>
          <a:xfrm>
            <a:off x="9199508" y="4324105"/>
            <a:ext cx="76174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7 7</a:t>
            </a:r>
          </a:p>
        </p:txBody>
      </p:sp>
    </p:spTree>
    <p:extLst>
      <p:ext uri="{BB962C8B-B14F-4D97-AF65-F5344CB8AC3E}">
        <p14:creationId xmlns:p14="http://schemas.microsoft.com/office/powerpoint/2010/main" val="285943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>
            <a:extLst>
              <a:ext uri="{FF2B5EF4-FFF2-40B4-BE49-F238E27FC236}">
                <a16:creationId xmlns:a16="http://schemas.microsoft.com/office/drawing/2014/main" id="{338B5911-8792-0BC0-CD94-7678B3BC3F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928F118-D06C-2ADA-8DA0-9F6F46B63E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1058" y="436138"/>
            <a:ext cx="1384360" cy="18228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CC50CE2-E8B3-4445-1925-777A8220B469}"/>
              </a:ext>
            </a:extLst>
          </p:cNvPr>
          <p:cNvSpPr txBox="1"/>
          <p:nvPr/>
        </p:nvSpPr>
        <p:spPr>
          <a:xfrm>
            <a:off x="1932972" y="578101"/>
            <a:ext cx="402911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Правило стр. 22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21E5476-9A4D-2A13-4FAA-C9B77C7634A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24628" y="106632"/>
            <a:ext cx="10041511" cy="25951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227DABF-A13F-FCD9-C276-C0F5328D47E1}"/>
              </a:ext>
            </a:extLst>
          </p:cNvPr>
          <p:cNvSpPr txBox="1"/>
          <p:nvPr/>
        </p:nvSpPr>
        <p:spPr>
          <a:xfrm>
            <a:off x="4851722" y="2788565"/>
            <a:ext cx="100540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№2</a:t>
            </a:r>
          </a:p>
        </p:txBody>
      </p:sp>
      <p:grpSp>
        <p:nvGrpSpPr>
          <p:cNvPr id="41" name="Группа 40">
            <a:extLst>
              <a:ext uri="{FF2B5EF4-FFF2-40B4-BE49-F238E27FC236}">
                <a16:creationId xmlns:a16="http://schemas.microsoft.com/office/drawing/2014/main" id="{F976EE5F-EA5A-2D15-37EF-B32537BA9F1D}"/>
              </a:ext>
            </a:extLst>
          </p:cNvPr>
          <p:cNvGrpSpPr/>
          <p:nvPr/>
        </p:nvGrpSpPr>
        <p:grpSpPr>
          <a:xfrm>
            <a:off x="2818472" y="3558006"/>
            <a:ext cx="2965138" cy="745382"/>
            <a:chOff x="2818472" y="3558006"/>
            <a:chExt cx="2965138" cy="745382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6D3E0F2E-9A52-E7E5-7408-F8ADEFCD19E6}"/>
                </a:ext>
              </a:extLst>
            </p:cNvPr>
            <p:cNvSpPr txBox="1"/>
            <p:nvPr/>
          </p:nvSpPr>
          <p:spPr>
            <a:xfrm>
              <a:off x="2818472" y="3558006"/>
              <a:ext cx="102944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(6 +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EF9EE48-8FB5-564B-8D99-1C55F50E09EE}"/>
                </a:ext>
              </a:extLst>
            </p:cNvPr>
            <p:cNvSpPr txBox="1"/>
            <p:nvPr/>
          </p:nvSpPr>
          <p:spPr>
            <a:xfrm>
              <a:off x="3947530" y="3558006"/>
              <a:ext cx="61266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9)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4CD2B0E1-FADE-3F13-2F06-5539F9E70E70}"/>
                </a:ext>
              </a:extLst>
            </p:cNvPr>
            <p:cNvSpPr txBox="1"/>
            <p:nvPr/>
          </p:nvSpPr>
          <p:spPr>
            <a:xfrm>
              <a:off x="4951331" y="3595502"/>
              <a:ext cx="44114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7</a:t>
              </a:r>
            </a:p>
          </p:txBody>
        </p:sp>
        <p:sp>
          <p:nvSpPr>
            <p:cNvPr id="13" name="Овал 12">
              <a:extLst>
                <a:ext uri="{FF2B5EF4-FFF2-40B4-BE49-F238E27FC236}">
                  <a16:creationId xmlns:a16="http://schemas.microsoft.com/office/drawing/2014/main" id="{6259787C-7404-0FA0-D586-BF39035AC58D}"/>
                </a:ext>
              </a:extLst>
            </p:cNvPr>
            <p:cNvSpPr/>
            <p:nvPr/>
          </p:nvSpPr>
          <p:spPr>
            <a:xfrm>
              <a:off x="4541348" y="3854328"/>
              <a:ext cx="118459" cy="124567"/>
            </a:xfrm>
            <a:prstGeom prst="ellipse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5731C84D-81D0-A781-ED41-49B9EFDF1851}"/>
                </a:ext>
              </a:extLst>
            </p:cNvPr>
            <p:cNvSpPr txBox="1"/>
            <p:nvPr/>
          </p:nvSpPr>
          <p:spPr>
            <a:xfrm>
              <a:off x="5310404" y="3595502"/>
              <a:ext cx="47320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=</a:t>
              </a: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54F9EACE-6927-BC27-33CE-4877F1CDA561}"/>
              </a:ext>
            </a:extLst>
          </p:cNvPr>
          <p:cNvSpPr txBox="1"/>
          <p:nvPr/>
        </p:nvSpPr>
        <p:spPr>
          <a:xfrm>
            <a:off x="4334951" y="4298222"/>
            <a:ext cx="47320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</a:p>
        </p:txBody>
      </p:sp>
      <p:grpSp>
        <p:nvGrpSpPr>
          <p:cNvPr id="42" name="Группа 41">
            <a:extLst>
              <a:ext uri="{FF2B5EF4-FFF2-40B4-BE49-F238E27FC236}">
                <a16:creationId xmlns:a16="http://schemas.microsoft.com/office/drawing/2014/main" id="{D0B22187-1F23-F57E-6435-BF497DBFB619}"/>
              </a:ext>
            </a:extLst>
          </p:cNvPr>
          <p:cNvGrpSpPr/>
          <p:nvPr/>
        </p:nvGrpSpPr>
        <p:grpSpPr>
          <a:xfrm>
            <a:off x="2997139" y="4312568"/>
            <a:ext cx="1391537" cy="707886"/>
            <a:chOff x="2997139" y="4312568"/>
            <a:chExt cx="1391537" cy="707886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25A85EB-DB9D-C7A1-4E4D-EFF3C3EEA31E}"/>
                </a:ext>
              </a:extLst>
            </p:cNvPr>
            <p:cNvSpPr txBox="1"/>
            <p:nvPr/>
          </p:nvSpPr>
          <p:spPr>
            <a:xfrm>
              <a:off x="2997139" y="4312568"/>
              <a:ext cx="44114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b="1" dirty="0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6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5430E96A-228F-94A4-E491-8E6AFF196FA9}"/>
                </a:ext>
              </a:extLst>
            </p:cNvPr>
            <p:cNvSpPr txBox="1"/>
            <p:nvPr/>
          </p:nvSpPr>
          <p:spPr>
            <a:xfrm>
              <a:off x="3947530" y="4312568"/>
              <a:ext cx="44114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b="1" dirty="0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7</a:t>
              </a:r>
            </a:p>
          </p:txBody>
        </p:sp>
        <p:sp>
          <p:nvSpPr>
            <p:cNvPr id="22" name="Овал 21">
              <a:extLst>
                <a:ext uri="{FF2B5EF4-FFF2-40B4-BE49-F238E27FC236}">
                  <a16:creationId xmlns:a16="http://schemas.microsoft.com/office/drawing/2014/main" id="{87A255FD-6F78-9783-1786-D562CCB4B141}"/>
                </a:ext>
              </a:extLst>
            </p:cNvPr>
            <p:cNvSpPr/>
            <p:nvPr/>
          </p:nvSpPr>
          <p:spPr>
            <a:xfrm>
              <a:off x="3521486" y="4619439"/>
              <a:ext cx="118459" cy="124567"/>
            </a:xfrm>
            <a:prstGeom prst="ellipse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3" name="Группа 42">
            <a:extLst>
              <a:ext uri="{FF2B5EF4-FFF2-40B4-BE49-F238E27FC236}">
                <a16:creationId xmlns:a16="http://schemas.microsoft.com/office/drawing/2014/main" id="{4031EC45-E223-D2CA-C08D-BC8D1AC546E7}"/>
              </a:ext>
            </a:extLst>
          </p:cNvPr>
          <p:cNvGrpSpPr/>
          <p:nvPr/>
        </p:nvGrpSpPr>
        <p:grpSpPr>
          <a:xfrm>
            <a:off x="4942490" y="4312568"/>
            <a:ext cx="1822662" cy="723098"/>
            <a:chOff x="4942490" y="4312568"/>
            <a:chExt cx="1822662" cy="723098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9557FAA4-25C4-E3C0-FE65-8540D1F19477}"/>
                </a:ext>
              </a:extLst>
            </p:cNvPr>
            <p:cNvSpPr txBox="1"/>
            <p:nvPr/>
          </p:nvSpPr>
          <p:spPr>
            <a:xfrm>
              <a:off x="4942490" y="4327780"/>
              <a:ext cx="44114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b="1" dirty="0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9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412D3318-B653-999C-4A62-5E94C0590191}"/>
                </a:ext>
              </a:extLst>
            </p:cNvPr>
            <p:cNvSpPr txBox="1"/>
            <p:nvPr/>
          </p:nvSpPr>
          <p:spPr>
            <a:xfrm>
              <a:off x="5895833" y="4313811"/>
              <a:ext cx="44114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b="1" dirty="0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7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F0ABC48F-8FF9-9DE3-8476-559BA913D237}"/>
                </a:ext>
              </a:extLst>
            </p:cNvPr>
            <p:cNvSpPr txBox="1"/>
            <p:nvPr/>
          </p:nvSpPr>
          <p:spPr>
            <a:xfrm>
              <a:off x="6291946" y="4312568"/>
              <a:ext cx="47320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=</a:t>
              </a:r>
            </a:p>
          </p:txBody>
        </p:sp>
        <p:sp>
          <p:nvSpPr>
            <p:cNvPr id="23" name="Овал 22">
              <a:extLst>
                <a:ext uri="{FF2B5EF4-FFF2-40B4-BE49-F238E27FC236}">
                  <a16:creationId xmlns:a16="http://schemas.microsoft.com/office/drawing/2014/main" id="{9D1B0809-10A8-579E-EE36-F90CA38322F7}"/>
                </a:ext>
              </a:extLst>
            </p:cNvPr>
            <p:cNvSpPr/>
            <p:nvPr/>
          </p:nvSpPr>
          <p:spPr>
            <a:xfrm>
              <a:off x="5490822" y="4604227"/>
              <a:ext cx="118459" cy="124567"/>
            </a:xfrm>
            <a:prstGeom prst="ellipse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0" name="Группа 39">
            <a:extLst>
              <a:ext uri="{FF2B5EF4-FFF2-40B4-BE49-F238E27FC236}">
                <a16:creationId xmlns:a16="http://schemas.microsoft.com/office/drawing/2014/main" id="{757816D8-2578-F8DA-B7C4-CB54BC4306FB}"/>
              </a:ext>
            </a:extLst>
          </p:cNvPr>
          <p:cNvGrpSpPr/>
          <p:nvPr/>
        </p:nvGrpSpPr>
        <p:grpSpPr>
          <a:xfrm>
            <a:off x="6872929" y="4327779"/>
            <a:ext cx="929009" cy="707887"/>
            <a:chOff x="6872929" y="4327779"/>
            <a:chExt cx="929009" cy="707887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09776B49-D3D5-24E0-8C71-05A21D2041DB}"/>
                </a:ext>
              </a:extLst>
            </p:cNvPr>
            <p:cNvSpPr txBox="1"/>
            <p:nvPr/>
          </p:nvSpPr>
          <p:spPr>
            <a:xfrm>
              <a:off x="6872929" y="4327780"/>
              <a:ext cx="44114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CFCAB938-3D0A-B95D-A900-28F5894987D7}"/>
                </a:ext>
              </a:extLst>
            </p:cNvPr>
            <p:cNvSpPr txBox="1"/>
            <p:nvPr/>
          </p:nvSpPr>
          <p:spPr>
            <a:xfrm>
              <a:off x="7360792" y="4327779"/>
              <a:ext cx="44114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C9FB80E6-97E8-BA21-0E82-03FF093DBEC7}"/>
              </a:ext>
            </a:extLst>
          </p:cNvPr>
          <p:cNvSpPr txBox="1"/>
          <p:nvPr/>
        </p:nvSpPr>
        <p:spPr>
          <a:xfrm>
            <a:off x="7738293" y="4312568"/>
            <a:ext cx="47320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</a:p>
        </p:txBody>
      </p:sp>
      <p:grpSp>
        <p:nvGrpSpPr>
          <p:cNvPr id="44" name="Группа 43">
            <a:extLst>
              <a:ext uri="{FF2B5EF4-FFF2-40B4-BE49-F238E27FC236}">
                <a16:creationId xmlns:a16="http://schemas.microsoft.com/office/drawing/2014/main" id="{755053DA-D17C-5114-3D98-596782467111}"/>
              </a:ext>
            </a:extLst>
          </p:cNvPr>
          <p:cNvGrpSpPr/>
          <p:nvPr/>
        </p:nvGrpSpPr>
        <p:grpSpPr>
          <a:xfrm>
            <a:off x="8314256" y="4327779"/>
            <a:ext cx="1353811" cy="707886"/>
            <a:chOff x="8314256" y="4327779"/>
            <a:chExt cx="1353811" cy="707886"/>
          </a:xfrm>
        </p:grpSpPr>
        <p:grpSp>
          <p:nvGrpSpPr>
            <p:cNvPr id="39" name="Группа 38">
              <a:extLst>
                <a:ext uri="{FF2B5EF4-FFF2-40B4-BE49-F238E27FC236}">
                  <a16:creationId xmlns:a16="http://schemas.microsoft.com/office/drawing/2014/main" id="{6F1CFC62-1C09-F6CA-1709-B5F67B3D7B4F}"/>
                </a:ext>
              </a:extLst>
            </p:cNvPr>
            <p:cNvGrpSpPr/>
            <p:nvPr/>
          </p:nvGrpSpPr>
          <p:grpSpPr>
            <a:xfrm>
              <a:off x="8314256" y="4327779"/>
              <a:ext cx="953464" cy="707886"/>
              <a:chOff x="8314256" y="4327779"/>
              <a:chExt cx="953464" cy="707886"/>
            </a:xfrm>
          </p:grpSpPr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BBBB5C97-CFDE-D0AC-0B24-8D14B4E0A5C0}"/>
                  </a:ext>
                </a:extLst>
              </p:cNvPr>
              <p:cNvSpPr txBox="1"/>
              <p:nvPr/>
            </p:nvSpPr>
            <p:spPr>
              <a:xfrm>
                <a:off x="8314256" y="4327779"/>
                <a:ext cx="441146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4000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</a:t>
                </a:r>
              </a:p>
            </p:txBody>
          </p:sp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79097C97-B352-1D51-5B32-186137526A4C}"/>
                  </a:ext>
                </a:extLst>
              </p:cNvPr>
              <p:cNvSpPr txBox="1"/>
              <p:nvPr/>
            </p:nvSpPr>
            <p:spPr>
              <a:xfrm>
                <a:off x="8826574" y="4327779"/>
                <a:ext cx="441146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4000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</a:p>
            </p:txBody>
          </p:sp>
        </p:grp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92C5937D-04F7-A2C4-941E-EE5B84E4C4EF}"/>
                </a:ext>
              </a:extLst>
            </p:cNvPr>
            <p:cNvSpPr txBox="1"/>
            <p:nvPr/>
          </p:nvSpPr>
          <p:spPr>
            <a:xfrm>
              <a:off x="9194861" y="4327779"/>
              <a:ext cx="47320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=</a:t>
              </a:r>
            </a:p>
          </p:txBody>
        </p:sp>
      </p:grpSp>
      <p:grpSp>
        <p:nvGrpSpPr>
          <p:cNvPr id="34" name="Группа 33">
            <a:extLst>
              <a:ext uri="{FF2B5EF4-FFF2-40B4-BE49-F238E27FC236}">
                <a16:creationId xmlns:a16="http://schemas.microsoft.com/office/drawing/2014/main" id="{0F64089F-D8A7-75E0-67DE-1F44E9617C5D}"/>
              </a:ext>
            </a:extLst>
          </p:cNvPr>
          <p:cNvGrpSpPr/>
          <p:nvPr/>
        </p:nvGrpSpPr>
        <p:grpSpPr>
          <a:xfrm>
            <a:off x="9815781" y="4327779"/>
            <a:ext cx="1408682" cy="707886"/>
            <a:chOff x="9815781" y="4327779"/>
            <a:chExt cx="1408682" cy="707886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DEE9EDC7-D096-CE7A-7FCE-CBA5D43B6CD7}"/>
                </a:ext>
              </a:extLst>
            </p:cNvPr>
            <p:cNvSpPr txBox="1"/>
            <p:nvPr/>
          </p:nvSpPr>
          <p:spPr>
            <a:xfrm>
              <a:off x="9815781" y="4327779"/>
              <a:ext cx="44114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b="1" dirty="0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39520138-8D0E-C0D4-768A-CDD13507D24F}"/>
                </a:ext>
              </a:extLst>
            </p:cNvPr>
            <p:cNvSpPr txBox="1"/>
            <p:nvPr/>
          </p:nvSpPr>
          <p:spPr>
            <a:xfrm>
              <a:off x="10256927" y="4327779"/>
              <a:ext cx="44114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b="1" dirty="0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7CCF8D65-E2A1-E152-ED31-6350634AB333}"/>
                </a:ext>
              </a:extLst>
            </p:cNvPr>
            <p:cNvSpPr txBox="1"/>
            <p:nvPr/>
          </p:nvSpPr>
          <p:spPr>
            <a:xfrm>
              <a:off x="10783317" y="4327779"/>
              <a:ext cx="44114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b="1" dirty="0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</a:t>
              </a:r>
            </a:p>
          </p:txBody>
        </p:sp>
      </p:grpSp>
      <p:grpSp>
        <p:nvGrpSpPr>
          <p:cNvPr id="35" name="Группа 34">
            <a:extLst>
              <a:ext uri="{FF2B5EF4-FFF2-40B4-BE49-F238E27FC236}">
                <a16:creationId xmlns:a16="http://schemas.microsoft.com/office/drawing/2014/main" id="{BABBB562-1BB6-324B-1C82-DCDF0F11CE55}"/>
              </a:ext>
            </a:extLst>
          </p:cNvPr>
          <p:cNvGrpSpPr/>
          <p:nvPr/>
        </p:nvGrpSpPr>
        <p:grpSpPr>
          <a:xfrm>
            <a:off x="5962087" y="3590336"/>
            <a:ext cx="1408682" cy="707886"/>
            <a:chOff x="9815781" y="4327779"/>
            <a:chExt cx="1408682" cy="707886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05803D8C-7853-B86D-CE1C-9AF3B9198B72}"/>
                </a:ext>
              </a:extLst>
            </p:cNvPr>
            <p:cNvSpPr txBox="1"/>
            <p:nvPr/>
          </p:nvSpPr>
          <p:spPr>
            <a:xfrm>
              <a:off x="9815781" y="4327779"/>
              <a:ext cx="44114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b="1" dirty="0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6CB2C472-089F-C8F0-3FB0-A323EA36CE2B}"/>
                </a:ext>
              </a:extLst>
            </p:cNvPr>
            <p:cNvSpPr txBox="1"/>
            <p:nvPr/>
          </p:nvSpPr>
          <p:spPr>
            <a:xfrm>
              <a:off x="10256927" y="4327779"/>
              <a:ext cx="44114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b="1" dirty="0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011CC941-921B-AEBA-917A-954CBE24E438}"/>
                </a:ext>
              </a:extLst>
            </p:cNvPr>
            <p:cNvSpPr txBox="1"/>
            <p:nvPr/>
          </p:nvSpPr>
          <p:spPr>
            <a:xfrm>
              <a:off x="10783317" y="4327779"/>
              <a:ext cx="44114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b="1" dirty="0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35212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8" grpId="0"/>
      <p:bldP spid="2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>
            <a:extLst>
              <a:ext uri="{FF2B5EF4-FFF2-40B4-BE49-F238E27FC236}">
                <a16:creationId xmlns:a16="http://schemas.microsoft.com/office/drawing/2014/main" id="{55763D0E-01E6-338B-440D-07302B3780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51447C0-DD32-69C2-E56B-592AB96816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7357" y="1294116"/>
            <a:ext cx="2092304" cy="27549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3075025-152D-8303-3A6C-A2A3030801D7}"/>
              </a:ext>
            </a:extLst>
          </p:cNvPr>
          <p:cNvSpPr txBox="1"/>
          <p:nvPr/>
        </p:nvSpPr>
        <p:spPr>
          <a:xfrm>
            <a:off x="2568408" y="1294116"/>
            <a:ext cx="296106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стр. 22 </a:t>
            </a:r>
          </a:p>
          <a:p>
            <a:r>
              <a:rPr lang="ru-RU" sz="4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№3, №5, 7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077FFB7-6D11-C315-5741-0762A757F1A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l="11819" t="9451" r="8068" b="10717"/>
          <a:stretch/>
        </p:blipFill>
        <p:spPr>
          <a:xfrm>
            <a:off x="5864507" y="2078946"/>
            <a:ext cx="2812647" cy="37370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7F5604D-C019-099C-5245-5F072AD80C30}"/>
              </a:ext>
            </a:extLst>
          </p:cNvPr>
          <p:cNvSpPr txBox="1"/>
          <p:nvPr/>
        </p:nvSpPr>
        <p:spPr>
          <a:xfrm>
            <a:off x="8954043" y="2671601"/>
            <a:ext cx="296106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стр. 10 </a:t>
            </a:r>
          </a:p>
          <a:p>
            <a:r>
              <a:rPr lang="ru-RU" sz="4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№30, №31</a:t>
            </a:r>
          </a:p>
        </p:txBody>
      </p:sp>
    </p:spTree>
    <p:extLst>
      <p:ext uri="{BB962C8B-B14F-4D97-AF65-F5344CB8AC3E}">
        <p14:creationId xmlns:p14="http://schemas.microsoft.com/office/powerpoint/2010/main" val="3008579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>
            <a:extLst>
              <a:ext uri="{FF2B5EF4-FFF2-40B4-BE49-F238E27FC236}">
                <a16:creationId xmlns:a16="http://schemas.microsoft.com/office/drawing/2014/main" id="{55763D0E-01E6-338B-440D-07302B3780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0B847C2-6DC1-4DCD-88E2-BEF1E6715DEC}"/>
              </a:ext>
            </a:extLst>
          </p:cNvPr>
          <p:cNvSpPr txBox="1"/>
          <p:nvPr/>
        </p:nvSpPr>
        <p:spPr>
          <a:xfrm>
            <a:off x="2685326" y="335667"/>
            <a:ext cx="658449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Всё в твоих руках!</a:t>
            </a:r>
          </a:p>
        </p:txBody>
      </p:sp>
      <p:grpSp>
        <p:nvGrpSpPr>
          <p:cNvPr id="12" name="Группа 11">
            <a:extLst>
              <a:ext uri="{FF2B5EF4-FFF2-40B4-BE49-F238E27FC236}">
                <a16:creationId xmlns:a16="http://schemas.microsoft.com/office/drawing/2014/main" id="{8933C7F0-2BED-A23D-F991-73360B3E97EE}"/>
              </a:ext>
            </a:extLst>
          </p:cNvPr>
          <p:cNvGrpSpPr/>
          <p:nvPr/>
        </p:nvGrpSpPr>
        <p:grpSpPr>
          <a:xfrm>
            <a:off x="207577" y="1354816"/>
            <a:ext cx="11397961" cy="5317342"/>
            <a:chOff x="207577" y="1354816"/>
            <a:chExt cx="11397961" cy="5317342"/>
          </a:xfrm>
        </p:grpSpPr>
        <p:pic>
          <p:nvPicPr>
            <p:cNvPr id="5" name="Рисунок 4">
              <a:extLst>
                <a:ext uri="{FF2B5EF4-FFF2-40B4-BE49-F238E27FC236}">
                  <a16:creationId xmlns:a16="http://schemas.microsoft.com/office/drawing/2014/main" id="{593269AF-31BC-691F-0796-190C9752C65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8958" b="90554" l="9573" r="89838">
                          <a14:foregroundMark x1="42121" y1="9283" x2="42121" y2="9283"/>
                          <a14:foregroundMark x1="62150" y1="8958" x2="62150" y2="8958"/>
                          <a14:foregroundMark x1="89985" y1="45440" x2="89985" y2="45440"/>
                          <a14:foregroundMark x1="58763" y1="86319" x2="58763" y2="86319"/>
                          <a14:foregroundMark x1="54639" y1="90554" x2="54639" y2="90554"/>
                        </a14:backgroundRemoval>
                      </a14:imgEffect>
                      <a14:imgEffect>
                        <a14:brightnessContrast contrast="20000"/>
                      </a14:imgEffect>
                    </a14:imgLayer>
                  </a14:imgProps>
                </a:ext>
              </a:extLst>
            </a:blip>
            <a:srcRect l="16169" t="4894" r="8151" b="7510"/>
            <a:stretch/>
          </p:blipFill>
          <p:spPr>
            <a:xfrm>
              <a:off x="2961917" y="1729410"/>
              <a:ext cx="6030411" cy="4942748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B6039721-6A5A-B90C-1E98-CA06A3EA5EB6}"/>
                </a:ext>
              </a:extLst>
            </p:cNvPr>
            <p:cNvSpPr txBox="1"/>
            <p:nvPr/>
          </p:nvSpPr>
          <p:spPr>
            <a:xfrm>
              <a:off x="1121978" y="1798880"/>
              <a:ext cx="3010183" cy="52322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ru-RU" sz="2800" b="1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Мне было трудно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00742BEA-8123-3B75-4C97-AF3D08D1EC51}"/>
                </a:ext>
              </a:extLst>
            </p:cNvPr>
            <p:cNvSpPr txBox="1"/>
            <p:nvPr/>
          </p:nvSpPr>
          <p:spPr>
            <a:xfrm>
              <a:off x="4704364" y="1354816"/>
              <a:ext cx="3715761" cy="523220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ru-RU" sz="2800" b="1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Мне было комфортно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7EA88A4A-C8A9-267C-7CBE-9892F8BA7D36}"/>
                </a:ext>
              </a:extLst>
            </p:cNvPr>
            <p:cNvSpPr txBox="1"/>
            <p:nvPr/>
          </p:nvSpPr>
          <p:spPr>
            <a:xfrm>
              <a:off x="207577" y="3264749"/>
              <a:ext cx="3381695" cy="52322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ru-RU" sz="2800" b="1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Узнал много нового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632632BF-A83E-63AE-E834-830EA308581B}"/>
                </a:ext>
              </a:extLst>
            </p:cNvPr>
            <p:cNvSpPr txBox="1"/>
            <p:nvPr/>
          </p:nvSpPr>
          <p:spPr>
            <a:xfrm>
              <a:off x="8909799" y="4073131"/>
              <a:ext cx="2695739" cy="1384995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</p:spPr>
          <p:txBody>
            <a:bodyPr wrap="square" rtlCol="0">
              <a:spAutoFit/>
            </a:bodyPr>
            <a:lstStyle/>
            <a:p>
              <a:pPr algn="just"/>
              <a:r>
                <a:rPr lang="ru-RU" sz="2800" b="1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Для меня было недостаточно информации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88C84AB1-A5AD-DFBB-5CBB-14481CC45835}"/>
                </a:ext>
              </a:extLst>
            </p:cNvPr>
            <p:cNvSpPr txBox="1"/>
            <p:nvPr/>
          </p:nvSpPr>
          <p:spPr>
            <a:xfrm>
              <a:off x="7688329" y="2549881"/>
              <a:ext cx="3566554" cy="52322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ru-RU" sz="2800" b="1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Мне было интересно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E9C4FFEF-7910-54A2-4948-5288FA488F5C}"/>
                </a:ext>
              </a:extLst>
            </p:cNvPr>
            <p:cNvSpPr txBox="1"/>
            <p:nvPr/>
          </p:nvSpPr>
          <p:spPr>
            <a:xfrm>
              <a:off x="5236042" y="3901921"/>
              <a:ext cx="2121093" cy="10772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200" b="1" dirty="0">
                  <a:solidFill>
                    <a:srgbClr val="7030A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Чему я </a:t>
              </a:r>
            </a:p>
            <a:p>
              <a:r>
                <a:rPr lang="ru-RU" sz="3200" b="1" dirty="0">
                  <a:solidFill>
                    <a:srgbClr val="7030A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научился?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9901611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</TotalTime>
  <Words>241</Words>
  <Application>Microsoft Macintosh PowerPoint</Application>
  <PresentationFormat>Широкоэкранный</PresentationFormat>
  <Paragraphs>110</Paragraphs>
  <Slides>10</Slides>
  <Notes>10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subject/>
  <dc:creator>Индира Калдыбаева</dc:creator>
  <cp:keywords/>
  <dc:description/>
  <cp:lastModifiedBy>Индира Калдыбаева</cp:lastModifiedBy>
  <cp:revision>12</cp:revision>
  <dcterms:created xsi:type="dcterms:W3CDTF">2024-01-24T17:23:56Z</dcterms:created>
  <dcterms:modified xsi:type="dcterms:W3CDTF">2024-01-24T19:28:31Z</dcterms:modified>
  <cp:category/>
</cp:coreProperties>
</file>