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3"/>
  </p:handoutMasterIdLst>
  <p:sldIdLst>
    <p:sldId id="257" r:id="rId5"/>
    <p:sldId id="258" r:id="rId6"/>
    <p:sldId id="259" r:id="rId7"/>
    <p:sldId id="263" r:id="rId8"/>
    <p:sldId id="260" r:id="rId9"/>
    <p:sldId id="261" r:id="rId10"/>
    <p:sldId id="264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3052" autoAdjust="0"/>
  </p:normalViewPr>
  <p:slideViewPr>
    <p:cSldViewPr snapToGrid="0">
      <p:cViewPr varScale="1">
        <p:scale>
          <a:sx n="77" d="100"/>
          <a:sy n="77" d="100"/>
        </p:scale>
        <p:origin x="2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audio" Target="../media/audio1.wav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audio" Target="../media/audio1.wav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1107367"/>
            <a:ext cx="9144000" cy="23876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dirty="0" err="1" smtClean="0"/>
              <a:t>Суроо-жооп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ru-RU" dirty="0" err="1" smtClean="0"/>
              <a:t>Химиялык</a:t>
            </a:r>
            <a:r>
              <a:rPr lang="ru-RU" dirty="0" smtClean="0"/>
              <a:t> </a:t>
            </a:r>
            <a:r>
              <a:rPr lang="ru-RU" dirty="0" err="1" smtClean="0"/>
              <a:t>элементтердин</a:t>
            </a:r>
            <a:r>
              <a:rPr lang="ru-RU" dirty="0" smtClean="0"/>
              <a:t> </a:t>
            </a:r>
            <a:r>
              <a:rPr lang="ru-RU" dirty="0" err="1" smtClean="0"/>
              <a:t>белгилери</a:t>
            </a:r>
            <a:r>
              <a:rPr lang="ru-RU" dirty="0" smtClean="0"/>
              <a:t> </a:t>
            </a:r>
            <a:r>
              <a:rPr lang="ru-RU" dirty="0" err="1" smtClean="0"/>
              <a:t>кайсы</a:t>
            </a:r>
            <a:r>
              <a:rPr lang="ru-RU" dirty="0" smtClean="0"/>
              <a:t> </a:t>
            </a:r>
            <a:r>
              <a:rPr lang="ru-RU" dirty="0" err="1" smtClean="0"/>
              <a:t>тилде</a:t>
            </a:r>
            <a:r>
              <a:rPr lang="ru-RU" dirty="0" smtClean="0"/>
              <a:t> </a:t>
            </a:r>
            <a:r>
              <a:rPr lang="ru-RU" dirty="0" err="1" smtClean="0"/>
              <a:t>аталышынан</a:t>
            </a:r>
            <a:r>
              <a:rPr lang="ru-RU" dirty="0" smtClean="0"/>
              <a:t> </a:t>
            </a:r>
            <a:r>
              <a:rPr lang="ru-RU" dirty="0" err="1" smtClean="0"/>
              <a:t>алынган</a:t>
            </a:r>
            <a:r>
              <a:rPr lang="ru-RU" dirty="0" smtClean="0"/>
              <a:t>?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латын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грек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англис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ky-KG" sz="400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Ашказан зилинде кайсы кислота бар?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>
            <a:hlinkClick r:id="" action="ppaction://hlinkshowjump?jump=nextslide">
              <a:snd r:embed="rId10" name="chimes.wav"/>
            </a:hlinkClick>
          </p:cNvPr>
          <p:cNvSpPr/>
          <p:nvPr/>
        </p:nvSpPr>
        <p:spPr>
          <a:xfrm>
            <a:off x="6732082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уз 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кислотасы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32082" y="1154261"/>
            <a:ext cx="3185992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б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ор 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кислотасы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32082" y="397549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зот 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кислотасы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ky-KG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Кишинин сөөгү бекем болуш үчүн кайсы элементти ичүү керек?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>
            <a:hlinkClick r:id="" action="ppaction://hlinkshowjump?jump=nextslide">
              <a:snd r:embed="rId10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кальций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магний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темир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45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ky-KG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Өсүмдүктөрдүн фотосинтез процесси үчүн керектүү болгон газ?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өмүр кычкыл газ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кычкылтек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114459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суутек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ky-KG" dirty="0" smtClean="0"/>
              <a:t>Д.И.Менделеев качан туулган?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2622348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1834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1313982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1869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1861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ky-KG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Кислота менен сууну аралаштырууда кайсы эрежени сактоо керек?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ислотаны сууга куюу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ууну кислотага куюу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50223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y-KG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э</a:t>
            </a:r>
            <a:r>
              <a:rPr lang="ky-KG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көөнү бирдей куюу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1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Силер</a:t>
            </a:r>
            <a:r>
              <a:rPr lang="ru-RU" dirty="0" smtClean="0"/>
              <a:t> </a:t>
            </a:r>
            <a:r>
              <a:rPr lang="ru-RU" dirty="0" err="1" smtClean="0"/>
              <a:t>мыктысыңар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3FA65F-4361-4E04-8BDA-4F8256B2EBC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23 жазгы викторина </Template>
  <TotalTime>0</TotalTime>
  <Words>78</Words>
  <Application>Microsoft Office PowerPoint</Application>
  <PresentationFormat>Широкоэкранный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Segoe UI</vt:lpstr>
      <vt:lpstr>Segoe UI Light</vt:lpstr>
      <vt:lpstr>Тема1</vt:lpstr>
      <vt:lpstr>Суроо-жооп </vt:lpstr>
      <vt:lpstr>Химиялык элементтердин белгилери кайсы тилде аталышынан алынган? </vt:lpstr>
      <vt:lpstr>Ашказан зилинде кайсы кислота бар?</vt:lpstr>
      <vt:lpstr>Кишинин сөөгү бекем болуш үчүн кайсы элементти ичүү керек?</vt:lpstr>
      <vt:lpstr>Өсүмдүктөрдүн фотосинтез процесси үчүн керектүү болгон газ?</vt:lpstr>
      <vt:lpstr>Д.И.Менделеев качан туулган?</vt:lpstr>
      <vt:lpstr>Кислота менен сууну аралаштырууда кайсы эрежени сактоо керек?</vt:lpstr>
      <vt:lpstr>Силер мыктысыңар!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2023-08-30T07:46:01Z</dcterms:created>
  <dcterms:modified xsi:type="dcterms:W3CDTF">2024-01-23T19:10:08Z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