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Mango AC" charset="1" panose="0000000000000000000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slides/slide1.xml" Type="http://schemas.openxmlformats.org/officeDocument/2006/relationships/slide"/><Relationship Id="rId12" Target="slides/slide2.xml" Type="http://schemas.openxmlformats.org/officeDocument/2006/relationships/slide"/><Relationship Id="rId13" Target="slides/slide3.xml" Type="http://schemas.openxmlformats.org/officeDocument/2006/relationships/slide"/><Relationship Id="rId14" Target="slides/slide4.xml" Type="http://schemas.openxmlformats.org/officeDocument/2006/relationships/slide"/><Relationship Id="rId15" Target="slides/slide5.xml" Type="http://schemas.openxmlformats.org/officeDocument/2006/relationships/slide"/><Relationship Id="rId16" Target="slides/slide6.xml" Type="http://schemas.openxmlformats.org/officeDocument/2006/relationships/slide"/><Relationship Id="rId17" Target="slides/slide7.xml" Type="http://schemas.openxmlformats.org/officeDocument/2006/relationships/slide"/><Relationship Id="rId18" Target="slides/slide8.xml" Type="http://schemas.openxmlformats.org/officeDocument/2006/relationships/slide"/><Relationship Id="rId19" Target="slides/slide9.xml" Type="http://schemas.openxmlformats.org/officeDocument/2006/relationships/slide"/><Relationship Id="rId2" Target="presProps.xml" Type="http://schemas.openxmlformats.org/officeDocument/2006/relationships/presProps"/><Relationship Id="rId20" Target="slides/slide10.xml" Type="http://schemas.openxmlformats.org/officeDocument/2006/relationships/slide"/><Relationship Id="rId21" Target="slides/slide11.xml" Type="http://schemas.openxmlformats.org/officeDocument/2006/relationships/slide"/><Relationship Id="rId22" Target="slides/slide12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png" Type="http://schemas.openxmlformats.org/officeDocument/2006/relationships/image"/><Relationship Id="rId3" Target="../media/image26.png" Type="http://schemas.openxmlformats.org/officeDocument/2006/relationships/image"/><Relationship Id="rId4" Target="../media/image27.pn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28.png" Type="http://schemas.openxmlformats.org/officeDocument/2006/relationships/image"/><Relationship Id="rId4" Target="../media/image29.svg" Type="http://schemas.openxmlformats.org/officeDocument/2006/relationships/image"/><Relationship Id="rId5" Target="../media/image30.png" Type="http://schemas.openxmlformats.org/officeDocument/2006/relationships/image"/><Relationship Id="rId6" Target="../media/image31.svg" Type="http://schemas.openxmlformats.org/officeDocument/2006/relationships/image"/><Relationship Id="rId7" Target="../media/image32.pn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png" Type="http://schemas.openxmlformats.org/officeDocument/2006/relationships/image"/><Relationship Id="rId3" Target="../media/image34.sv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1.png" Type="http://schemas.openxmlformats.org/officeDocument/2006/relationships/image"/><Relationship Id="rId7" Target="../media/image2.svg" Type="http://schemas.openxmlformats.org/officeDocument/2006/relationships/image"/><Relationship Id="rId8" Target="../media/image3.png" Type="http://schemas.openxmlformats.org/officeDocument/2006/relationships/image"/><Relationship Id="rId9" Target="../media/image4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3.png" Type="http://schemas.openxmlformats.org/officeDocument/2006/relationships/image"/><Relationship Id="rId7" Target="../media/image7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9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10.png" Type="http://schemas.openxmlformats.org/officeDocument/2006/relationships/image"/><Relationship Id="rId7" Target="../media/image11.png" Type="http://schemas.openxmlformats.org/officeDocument/2006/relationships/image"/><Relationship Id="rId8" Target="../media/image12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1.png" Type="http://schemas.openxmlformats.org/officeDocument/2006/relationships/image"/><Relationship Id="rId7" Target="../media/image2.svg" Type="http://schemas.openxmlformats.org/officeDocument/2006/relationships/image"/><Relationship Id="rId8" Target="../media/image15.png" Type="http://schemas.openxmlformats.org/officeDocument/2006/relationships/image"/><Relationship Id="rId9" Target="../media/image16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17.png" Type="http://schemas.openxmlformats.org/officeDocument/2006/relationships/image"/><Relationship Id="rId7" Target="../media/image18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3.png" Type="http://schemas.openxmlformats.org/officeDocument/2006/relationships/image"/><Relationship Id="rId7" Target="../media/image19.png" Type="http://schemas.openxmlformats.org/officeDocument/2006/relationships/image"/><Relationship Id="rId8" Target="../media/image20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22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23.png" Type="http://schemas.openxmlformats.org/officeDocument/2006/relationships/image"/><Relationship Id="rId5" Target="../media/image2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308638" y="2188952"/>
            <a:ext cx="3857245" cy="1767319"/>
          </a:xfrm>
          <a:custGeom>
            <a:avLst/>
            <a:gdLst/>
            <a:ahLst/>
            <a:cxnLst/>
            <a:rect r="r" b="b" t="t" l="l"/>
            <a:pathLst>
              <a:path h="1767319" w="3857245">
                <a:moveTo>
                  <a:pt x="3857245" y="0"/>
                </a:moveTo>
                <a:lnTo>
                  <a:pt x="0" y="0"/>
                </a:lnTo>
                <a:lnTo>
                  <a:pt x="0" y="1767320"/>
                </a:lnTo>
                <a:lnTo>
                  <a:pt x="3857245" y="1767320"/>
                </a:lnTo>
                <a:lnTo>
                  <a:pt x="385724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066365" y="2909504"/>
            <a:ext cx="11267798" cy="43605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77"/>
              </a:lnSpc>
            </a:pPr>
            <a:r>
              <a:rPr lang="en-US" sz="8177">
                <a:solidFill>
                  <a:srgbClr val="FF3131"/>
                </a:solidFill>
                <a:latin typeface="Mango AC Bold"/>
              </a:rPr>
              <a:t>НОВЕЙШЕЕ ВРЕМЯ:</a:t>
            </a:r>
          </a:p>
          <a:p>
            <a:pPr algn="ctr">
              <a:lnSpc>
                <a:spcPts val="8177"/>
              </a:lnSpc>
            </a:pPr>
            <a:r>
              <a:rPr lang="en-US" sz="8177">
                <a:solidFill>
                  <a:srgbClr val="FF3131"/>
                </a:solidFill>
                <a:latin typeface="Mango AC Bold"/>
              </a:rPr>
              <a:t> ИСТОРИЯ ПРОДОЛЖАЕТСЯ СЕГОДНЯ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5920907" y="2646152"/>
            <a:ext cx="4097760" cy="1877519"/>
          </a:xfrm>
          <a:custGeom>
            <a:avLst/>
            <a:gdLst/>
            <a:ahLst/>
            <a:cxnLst/>
            <a:rect r="r" b="b" t="t" l="l"/>
            <a:pathLst>
              <a:path h="1877519" w="4097760">
                <a:moveTo>
                  <a:pt x="0" y="0"/>
                </a:moveTo>
                <a:lnTo>
                  <a:pt x="4097760" y="0"/>
                </a:lnTo>
                <a:lnTo>
                  <a:pt x="4097760" y="1877519"/>
                </a:lnTo>
                <a:lnTo>
                  <a:pt x="0" y="18775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464304" y="5613622"/>
            <a:ext cx="4530668" cy="4775408"/>
          </a:xfrm>
          <a:custGeom>
            <a:avLst/>
            <a:gdLst/>
            <a:ahLst/>
            <a:cxnLst/>
            <a:rect r="r" b="b" t="t" l="l"/>
            <a:pathLst>
              <a:path h="4775408" w="4530668">
                <a:moveTo>
                  <a:pt x="0" y="0"/>
                </a:moveTo>
                <a:lnTo>
                  <a:pt x="4530669" y="0"/>
                </a:lnTo>
                <a:lnTo>
                  <a:pt x="4530669" y="4775408"/>
                </a:lnTo>
                <a:lnTo>
                  <a:pt x="0" y="47754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2318076" y="-527614"/>
            <a:ext cx="2303078" cy="1055228"/>
          </a:xfrm>
          <a:custGeom>
            <a:avLst/>
            <a:gdLst/>
            <a:ahLst/>
            <a:cxnLst/>
            <a:rect r="r" b="b" t="t" l="l"/>
            <a:pathLst>
              <a:path h="1055228" w="2303078">
                <a:moveTo>
                  <a:pt x="2303078" y="0"/>
                </a:moveTo>
                <a:lnTo>
                  <a:pt x="0" y="0"/>
                </a:lnTo>
                <a:lnTo>
                  <a:pt x="0" y="1055228"/>
                </a:lnTo>
                <a:lnTo>
                  <a:pt x="2303078" y="1055228"/>
                </a:lnTo>
                <a:lnTo>
                  <a:pt x="2303078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13046033" y="317813"/>
            <a:ext cx="2687052" cy="1231158"/>
          </a:xfrm>
          <a:custGeom>
            <a:avLst/>
            <a:gdLst/>
            <a:ahLst/>
            <a:cxnLst/>
            <a:rect r="r" b="b" t="t" l="l"/>
            <a:pathLst>
              <a:path h="1231158" w="2687052">
                <a:moveTo>
                  <a:pt x="2687052" y="0"/>
                </a:moveTo>
                <a:lnTo>
                  <a:pt x="0" y="0"/>
                </a:lnTo>
                <a:lnTo>
                  <a:pt x="0" y="1231158"/>
                </a:lnTo>
                <a:lnTo>
                  <a:pt x="2687052" y="1231158"/>
                </a:lnTo>
                <a:lnTo>
                  <a:pt x="26870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318285" y="8630634"/>
            <a:ext cx="2759954" cy="1656366"/>
          </a:xfrm>
          <a:custGeom>
            <a:avLst/>
            <a:gdLst/>
            <a:ahLst/>
            <a:cxnLst/>
            <a:rect r="r" b="b" t="t" l="l"/>
            <a:pathLst>
              <a:path h="1656366" w="2759954">
                <a:moveTo>
                  <a:pt x="0" y="0"/>
                </a:moveTo>
                <a:lnTo>
                  <a:pt x="2759954" y="0"/>
                </a:lnTo>
                <a:lnTo>
                  <a:pt x="2759954" y="1656366"/>
                </a:lnTo>
                <a:lnTo>
                  <a:pt x="0" y="16563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572274" y="524508"/>
            <a:ext cx="13348634" cy="8177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73"/>
              </a:lnSpc>
            </a:pPr>
            <a:r>
              <a:rPr lang="en-US" sz="5373">
                <a:solidFill>
                  <a:srgbClr val="000000"/>
                </a:solidFill>
                <a:latin typeface="Mango AC Bold"/>
              </a:rPr>
              <a:t>ОКРУЖАЮЩИЙ МИР. 4 КЛАСС.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44627" y="1121662"/>
            <a:ext cx="5547170" cy="4160377"/>
          </a:xfrm>
          <a:custGeom>
            <a:avLst/>
            <a:gdLst/>
            <a:ahLst/>
            <a:cxnLst/>
            <a:rect r="r" b="b" t="t" l="l"/>
            <a:pathLst>
              <a:path h="4160377" w="5547170">
                <a:moveTo>
                  <a:pt x="0" y="0"/>
                </a:moveTo>
                <a:lnTo>
                  <a:pt x="5547170" y="0"/>
                </a:lnTo>
                <a:lnTo>
                  <a:pt x="5547170" y="4160377"/>
                </a:lnTo>
                <a:lnTo>
                  <a:pt x="0" y="41603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760013" y="1028700"/>
            <a:ext cx="5909306" cy="4253339"/>
          </a:xfrm>
          <a:custGeom>
            <a:avLst/>
            <a:gdLst/>
            <a:ahLst/>
            <a:cxnLst/>
            <a:rect r="r" b="b" t="t" l="l"/>
            <a:pathLst>
              <a:path h="4253339" w="5909306">
                <a:moveTo>
                  <a:pt x="0" y="0"/>
                </a:moveTo>
                <a:lnTo>
                  <a:pt x="5909306" y="0"/>
                </a:lnTo>
                <a:lnTo>
                  <a:pt x="5909306" y="4253339"/>
                </a:lnTo>
                <a:lnTo>
                  <a:pt x="0" y="425333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294878" y="2081774"/>
            <a:ext cx="5062054" cy="6123452"/>
          </a:xfrm>
          <a:custGeom>
            <a:avLst/>
            <a:gdLst/>
            <a:ahLst/>
            <a:cxnLst/>
            <a:rect r="r" b="b" t="t" l="l"/>
            <a:pathLst>
              <a:path h="6123452" w="5062054">
                <a:moveTo>
                  <a:pt x="0" y="0"/>
                </a:moveTo>
                <a:lnTo>
                  <a:pt x="5062054" y="0"/>
                </a:lnTo>
                <a:lnTo>
                  <a:pt x="5062054" y="6123452"/>
                </a:lnTo>
                <a:lnTo>
                  <a:pt x="0" y="61234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773764" y="-9525"/>
            <a:ext cx="14288839" cy="1131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Важные мировые проблемы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73623" y="5702227"/>
            <a:ext cx="4918174" cy="1131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Бедность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401395" y="8687944"/>
            <a:ext cx="5485209" cy="1131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Терроризм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845058" y="5702227"/>
            <a:ext cx="4414242" cy="1131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Экология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528046" y="0"/>
            <a:ext cx="2759954" cy="1656366"/>
          </a:xfrm>
          <a:custGeom>
            <a:avLst/>
            <a:gdLst/>
            <a:ahLst/>
            <a:cxnLst/>
            <a:rect r="r" b="b" t="t" l="l"/>
            <a:pathLst>
              <a:path h="1656366" w="2759954">
                <a:moveTo>
                  <a:pt x="0" y="0"/>
                </a:moveTo>
                <a:lnTo>
                  <a:pt x="2759954" y="0"/>
                </a:lnTo>
                <a:lnTo>
                  <a:pt x="2759954" y="1656366"/>
                </a:lnTo>
                <a:lnTo>
                  <a:pt x="0" y="16563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37852" y="2659558"/>
            <a:ext cx="4062430" cy="4114800"/>
          </a:xfrm>
          <a:custGeom>
            <a:avLst/>
            <a:gdLst/>
            <a:ahLst/>
            <a:cxnLst/>
            <a:rect r="r" b="b" t="t" l="l"/>
            <a:pathLst>
              <a:path h="4114800" w="4062430">
                <a:moveTo>
                  <a:pt x="0" y="0"/>
                </a:moveTo>
                <a:lnTo>
                  <a:pt x="4062430" y="0"/>
                </a:lnTo>
                <a:lnTo>
                  <a:pt x="406243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534446" y="2659558"/>
            <a:ext cx="4062430" cy="4114800"/>
          </a:xfrm>
          <a:custGeom>
            <a:avLst/>
            <a:gdLst/>
            <a:ahLst/>
            <a:cxnLst/>
            <a:rect r="r" b="b" t="t" l="l"/>
            <a:pathLst>
              <a:path h="4114800" w="4062430">
                <a:moveTo>
                  <a:pt x="0" y="0"/>
                </a:moveTo>
                <a:lnTo>
                  <a:pt x="4062430" y="0"/>
                </a:lnTo>
                <a:lnTo>
                  <a:pt x="406243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367376" y="4173404"/>
            <a:ext cx="4460399" cy="3027496"/>
          </a:xfrm>
          <a:custGeom>
            <a:avLst/>
            <a:gdLst/>
            <a:ahLst/>
            <a:cxnLst/>
            <a:rect r="r" b="b" t="t" l="l"/>
            <a:pathLst>
              <a:path h="3027496" w="4460399">
                <a:moveTo>
                  <a:pt x="0" y="0"/>
                </a:moveTo>
                <a:lnTo>
                  <a:pt x="4460399" y="0"/>
                </a:lnTo>
                <a:lnTo>
                  <a:pt x="4460399" y="3027496"/>
                </a:lnTo>
                <a:lnTo>
                  <a:pt x="0" y="302749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731041" y="2659558"/>
            <a:ext cx="5131460" cy="4541342"/>
          </a:xfrm>
          <a:custGeom>
            <a:avLst/>
            <a:gdLst/>
            <a:ahLst/>
            <a:cxnLst/>
            <a:rect r="r" b="b" t="t" l="l"/>
            <a:pathLst>
              <a:path h="4541342" w="5131460">
                <a:moveTo>
                  <a:pt x="0" y="0"/>
                </a:moveTo>
                <a:lnTo>
                  <a:pt x="5131460" y="0"/>
                </a:lnTo>
                <a:lnTo>
                  <a:pt x="5131460" y="4541342"/>
                </a:lnTo>
                <a:lnTo>
                  <a:pt x="0" y="454134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0" y="267376"/>
            <a:ext cx="4738134" cy="12368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382"/>
              </a:lnSpc>
            </a:pPr>
            <a:r>
              <a:rPr lang="en-US" sz="6255">
                <a:solidFill>
                  <a:srgbClr val="004AAD"/>
                </a:solidFill>
                <a:latin typeface="Mango AC"/>
              </a:rPr>
              <a:t> Рефлексия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609605" y="644268"/>
            <a:ext cx="11001595" cy="8068574"/>
          </a:xfrm>
          <a:custGeom>
            <a:avLst/>
            <a:gdLst/>
            <a:ahLst/>
            <a:cxnLst/>
            <a:rect r="r" b="b" t="t" l="l"/>
            <a:pathLst>
              <a:path h="8068574" w="11001595">
                <a:moveTo>
                  <a:pt x="0" y="0"/>
                </a:moveTo>
                <a:lnTo>
                  <a:pt x="11001595" y="0"/>
                </a:lnTo>
                <a:lnTo>
                  <a:pt x="11001595" y="8068575"/>
                </a:lnTo>
                <a:lnTo>
                  <a:pt x="0" y="80685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0712791" y="6939488"/>
            <a:ext cx="9553425" cy="3546709"/>
          </a:xfrm>
          <a:custGeom>
            <a:avLst/>
            <a:gdLst/>
            <a:ahLst/>
            <a:cxnLst/>
            <a:rect r="r" b="b" t="t" l="l"/>
            <a:pathLst>
              <a:path h="3546709" w="9553425">
                <a:moveTo>
                  <a:pt x="9553424" y="0"/>
                </a:moveTo>
                <a:lnTo>
                  <a:pt x="0" y="0"/>
                </a:lnTo>
                <a:lnTo>
                  <a:pt x="0" y="3546709"/>
                </a:lnTo>
                <a:lnTo>
                  <a:pt x="9553424" y="3546709"/>
                </a:lnTo>
                <a:lnTo>
                  <a:pt x="955342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4491442" y="394609"/>
            <a:ext cx="2767858" cy="1268182"/>
          </a:xfrm>
          <a:custGeom>
            <a:avLst/>
            <a:gdLst/>
            <a:ahLst/>
            <a:cxnLst/>
            <a:rect r="r" b="b" t="t" l="l"/>
            <a:pathLst>
              <a:path h="1268182" w="2767858">
                <a:moveTo>
                  <a:pt x="2767858" y="0"/>
                </a:moveTo>
                <a:lnTo>
                  <a:pt x="0" y="0"/>
                </a:lnTo>
                <a:lnTo>
                  <a:pt x="0" y="1268182"/>
                </a:lnTo>
                <a:lnTo>
                  <a:pt x="2767858" y="1268182"/>
                </a:lnTo>
                <a:lnTo>
                  <a:pt x="2767858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76800" y="644268"/>
            <a:ext cx="11001595" cy="8068574"/>
          </a:xfrm>
          <a:custGeom>
            <a:avLst/>
            <a:gdLst/>
            <a:ahLst/>
            <a:cxnLst/>
            <a:rect r="r" b="b" t="t" l="l"/>
            <a:pathLst>
              <a:path h="8068574" w="11001595">
                <a:moveTo>
                  <a:pt x="0" y="0"/>
                </a:moveTo>
                <a:lnTo>
                  <a:pt x="11001595" y="0"/>
                </a:lnTo>
                <a:lnTo>
                  <a:pt x="11001595" y="8068575"/>
                </a:lnTo>
                <a:lnTo>
                  <a:pt x="0" y="80685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-327246" y="2026224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5804393" y="3810276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914238" y="3674454"/>
            <a:ext cx="16154081" cy="20272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440"/>
              </a:lnSpc>
            </a:pPr>
            <a:r>
              <a:rPr lang="en-US" sz="13440">
                <a:solidFill>
                  <a:srgbClr val="000000"/>
                </a:solidFill>
                <a:latin typeface="Mango AC Bold"/>
              </a:rPr>
              <a:t>Спасибо за урок!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-2647628" y="6741428"/>
            <a:ext cx="10031125" cy="3724055"/>
          </a:xfrm>
          <a:custGeom>
            <a:avLst/>
            <a:gdLst/>
            <a:ahLst/>
            <a:cxnLst/>
            <a:rect r="r" b="b" t="t" l="l"/>
            <a:pathLst>
              <a:path h="3724055" w="10031125">
                <a:moveTo>
                  <a:pt x="0" y="0"/>
                </a:moveTo>
                <a:lnTo>
                  <a:pt x="10031125" y="0"/>
                </a:lnTo>
                <a:lnTo>
                  <a:pt x="10031125" y="3724056"/>
                </a:lnTo>
                <a:lnTo>
                  <a:pt x="0" y="37240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true" flipV="false" rot="0">
            <a:off x="13909469" y="6059487"/>
            <a:ext cx="3158851" cy="3329487"/>
          </a:xfrm>
          <a:custGeom>
            <a:avLst/>
            <a:gdLst/>
            <a:ahLst/>
            <a:cxnLst/>
            <a:rect r="r" b="b" t="t" l="l"/>
            <a:pathLst>
              <a:path h="3329487" w="3158851">
                <a:moveTo>
                  <a:pt x="3158850" y="0"/>
                </a:moveTo>
                <a:lnTo>
                  <a:pt x="0" y="0"/>
                </a:lnTo>
                <a:lnTo>
                  <a:pt x="0" y="3329487"/>
                </a:lnTo>
                <a:lnTo>
                  <a:pt x="3158850" y="3329487"/>
                </a:lnTo>
                <a:lnTo>
                  <a:pt x="315885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629373" y="6124115"/>
            <a:ext cx="3158851" cy="3329487"/>
          </a:xfrm>
          <a:custGeom>
            <a:avLst/>
            <a:gdLst/>
            <a:ahLst/>
            <a:cxnLst/>
            <a:rect r="r" b="b" t="t" l="l"/>
            <a:pathLst>
              <a:path h="3329487" w="3158851">
                <a:moveTo>
                  <a:pt x="0" y="0"/>
                </a:moveTo>
                <a:lnTo>
                  <a:pt x="3158851" y="0"/>
                </a:lnTo>
                <a:lnTo>
                  <a:pt x="3158851" y="3329487"/>
                </a:lnTo>
                <a:lnTo>
                  <a:pt x="0" y="332948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7611302" y="8630634"/>
            <a:ext cx="2759954" cy="1656366"/>
          </a:xfrm>
          <a:custGeom>
            <a:avLst/>
            <a:gdLst/>
            <a:ahLst/>
            <a:cxnLst/>
            <a:rect r="r" b="b" t="t" l="l"/>
            <a:pathLst>
              <a:path h="1656366" w="2759954">
                <a:moveTo>
                  <a:pt x="0" y="0"/>
                </a:moveTo>
                <a:lnTo>
                  <a:pt x="2759954" y="0"/>
                </a:lnTo>
                <a:lnTo>
                  <a:pt x="2759954" y="1656366"/>
                </a:lnTo>
                <a:lnTo>
                  <a:pt x="0" y="165636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0">
            <a:off x="9144000" y="6875185"/>
            <a:ext cx="10031125" cy="3724055"/>
          </a:xfrm>
          <a:custGeom>
            <a:avLst/>
            <a:gdLst/>
            <a:ahLst/>
            <a:cxnLst/>
            <a:rect r="r" b="b" t="t" l="l"/>
            <a:pathLst>
              <a:path h="3724055" w="10031125">
                <a:moveTo>
                  <a:pt x="10031125" y="0"/>
                </a:moveTo>
                <a:lnTo>
                  <a:pt x="0" y="0"/>
                </a:lnTo>
                <a:lnTo>
                  <a:pt x="0" y="3724055"/>
                </a:lnTo>
                <a:lnTo>
                  <a:pt x="10031125" y="3724055"/>
                </a:lnTo>
                <a:lnTo>
                  <a:pt x="1003112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844772" y="5428261"/>
            <a:ext cx="4609729" cy="4858739"/>
          </a:xfrm>
          <a:custGeom>
            <a:avLst/>
            <a:gdLst/>
            <a:ahLst/>
            <a:cxnLst/>
            <a:rect r="r" b="b" t="t" l="l"/>
            <a:pathLst>
              <a:path h="4858739" w="4609729">
                <a:moveTo>
                  <a:pt x="0" y="0"/>
                </a:moveTo>
                <a:lnTo>
                  <a:pt x="4609729" y="0"/>
                </a:lnTo>
                <a:lnTo>
                  <a:pt x="4609729" y="4858739"/>
                </a:lnTo>
                <a:lnTo>
                  <a:pt x="0" y="485873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7183463" y="5082157"/>
            <a:ext cx="3921075" cy="5204843"/>
          </a:xfrm>
          <a:custGeom>
            <a:avLst/>
            <a:gdLst/>
            <a:ahLst/>
            <a:cxnLst/>
            <a:rect r="r" b="b" t="t" l="l"/>
            <a:pathLst>
              <a:path h="5204843" w="3921075">
                <a:moveTo>
                  <a:pt x="0" y="0"/>
                </a:moveTo>
                <a:lnTo>
                  <a:pt x="3921074" y="0"/>
                </a:lnTo>
                <a:lnTo>
                  <a:pt x="3921074" y="5204843"/>
                </a:lnTo>
                <a:lnTo>
                  <a:pt x="0" y="520484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3637359" y="-341935"/>
            <a:ext cx="11013281" cy="1653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527"/>
              </a:lnSpc>
              <a:spcBef>
                <a:spcPct val="0"/>
              </a:spcBef>
            </a:pPr>
            <a:r>
              <a:rPr lang="en-US" sz="8351">
                <a:solidFill>
                  <a:srgbClr val="000000"/>
                </a:solidFill>
                <a:latin typeface="Mango AC"/>
              </a:rPr>
              <a:t>Работа по учебнику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630917" y="837093"/>
            <a:ext cx="15628383" cy="53415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327"/>
              </a:lnSpc>
              <a:spcBef>
                <a:spcPct val="0"/>
              </a:spcBef>
            </a:pPr>
            <a:r>
              <a:rPr lang="en-US" sz="5551">
                <a:solidFill>
                  <a:srgbClr val="000000"/>
                </a:solidFill>
                <a:latin typeface="Mango AC"/>
              </a:rPr>
              <a:t>1.Откройте учебник на </a:t>
            </a:r>
          </a:p>
          <a:p>
            <a:pPr>
              <a:lnSpc>
                <a:spcPts val="8327"/>
              </a:lnSpc>
              <a:spcBef>
                <a:spcPct val="0"/>
              </a:spcBef>
            </a:pPr>
            <a:r>
              <a:rPr lang="en-US" sz="5551">
                <a:solidFill>
                  <a:srgbClr val="000000"/>
                </a:solidFill>
                <a:latin typeface="Mango AC"/>
              </a:rPr>
              <a:t>с. 28-31, прочитайте текст .</a:t>
            </a:r>
          </a:p>
          <a:p>
            <a:pPr>
              <a:lnSpc>
                <a:spcPts val="8327"/>
              </a:lnSpc>
              <a:spcBef>
                <a:spcPct val="0"/>
              </a:spcBef>
            </a:pPr>
            <a:r>
              <a:rPr lang="en-US" sz="5551">
                <a:solidFill>
                  <a:srgbClr val="000000"/>
                </a:solidFill>
                <a:latin typeface="Mango AC"/>
              </a:rPr>
              <a:t>2. Что интересного узнали из этого текста?</a:t>
            </a:r>
          </a:p>
          <a:p>
            <a:pPr>
              <a:lnSpc>
                <a:spcPts val="832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892359" y="7713208"/>
            <a:ext cx="3871529" cy="3090184"/>
          </a:xfrm>
          <a:custGeom>
            <a:avLst/>
            <a:gdLst/>
            <a:ahLst/>
            <a:cxnLst/>
            <a:rect r="r" b="b" t="t" l="l"/>
            <a:pathLst>
              <a:path h="3090184" w="3871529">
                <a:moveTo>
                  <a:pt x="0" y="0"/>
                </a:moveTo>
                <a:lnTo>
                  <a:pt x="3871529" y="0"/>
                </a:lnTo>
                <a:lnTo>
                  <a:pt x="3871529" y="3090184"/>
                </a:lnTo>
                <a:lnTo>
                  <a:pt x="0" y="30901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-1189225" y="2228711"/>
            <a:ext cx="2815449" cy="1289988"/>
          </a:xfrm>
          <a:custGeom>
            <a:avLst/>
            <a:gdLst/>
            <a:ahLst/>
            <a:cxnLst/>
            <a:rect r="r" b="b" t="t" l="l"/>
            <a:pathLst>
              <a:path h="1289988" w="2815449">
                <a:moveTo>
                  <a:pt x="2815449" y="0"/>
                </a:moveTo>
                <a:lnTo>
                  <a:pt x="0" y="0"/>
                </a:lnTo>
                <a:lnTo>
                  <a:pt x="0" y="1289988"/>
                </a:lnTo>
                <a:lnTo>
                  <a:pt x="2815449" y="1289988"/>
                </a:lnTo>
                <a:lnTo>
                  <a:pt x="281544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119616" y="1047276"/>
            <a:ext cx="2644272" cy="1211558"/>
          </a:xfrm>
          <a:custGeom>
            <a:avLst/>
            <a:gdLst/>
            <a:ahLst/>
            <a:cxnLst/>
            <a:rect r="r" b="b" t="t" l="l"/>
            <a:pathLst>
              <a:path h="1211558" w="2644272">
                <a:moveTo>
                  <a:pt x="0" y="0"/>
                </a:moveTo>
                <a:lnTo>
                  <a:pt x="2644272" y="0"/>
                </a:lnTo>
                <a:lnTo>
                  <a:pt x="2644272" y="1211557"/>
                </a:lnTo>
                <a:lnTo>
                  <a:pt x="0" y="12115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0">
            <a:off x="3523674" y="-426801"/>
            <a:ext cx="3129440" cy="1433853"/>
          </a:xfrm>
          <a:custGeom>
            <a:avLst/>
            <a:gdLst/>
            <a:ahLst/>
            <a:cxnLst/>
            <a:rect r="r" b="b" t="t" l="l"/>
            <a:pathLst>
              <a:path h="1433853" w="3129440">
                <a:moveTo>
                  <a:pt x="3129440" y="0"/>
                </a:moveTo>
                <a:lnTo>
                  <a:pt x="0" y="0"/>
                </a:lnTo>
                <a:lnTo>
                  <a:pt x="0" y="1433852"/>
                </a:lnTo>
                <a:lnTo>
                  <a:pt x="3129440" y="1433852"/>
                </a:lnTo>
                <a:lnTo>
                  <a:pt x="312944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10274631" y="687227"/>
            <a:ext cx="2819856" cy="1292007"/>
          </a:xfrm>
          <a:custGeom>
            <a:avLst/>
            <a:gdLst/>
            <a:ahLst/>
            <a:cxnLst/>
            <a:rect r="r" b="b" t="t" l="l"/>
            <a:pathLst>
              <a:path h="1292007" w="2819856">
                <a:moveTo>
                  <a:pt x="2819856" y="0"/>
                </a:moveTo>
                <a:lnTo>
                  <a:pt x="0" y="0"/>
                </a:lnTo>
                <a:lnTo>
                  <a:pt x="0" y="1292007"/>
                </a:lnTo>
                <a:lnTo>
                  <a:pt x="2819856" y="1292007"/>
                </a:lnTo>
                <a:lnTo>
                  <a:pt x="2819856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5561470" y="2840497"/>
            <a:ext cx="8396553" cy="4606007"/>
          </a:xfrm>
          <a:custGeom>
            <a:avLst/>
            <a:gdLst/>
            <a:ahLst/>
            <a:cxnLst/>
            <a:rect r="r" b="b" t="t" l="l"/>
            <a:pathLst>
              <a:path h="4606007" w="8396553">
                <a:moveTo>
                  <a:pt x="0" y="0"/>
                </a:moveTo>
                <a:lnTo>
                  <a:pt x="8396553" y="0"/>
                </a:lnTo>
                <a:lnTo>
                  <a:pt x="8396553" y="4606006"/>
                </a:lnTo>
                <a:lnTo>
                  <a:pt x="0" y="460600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0" y="0"/>
            <a:ext cx="5719003" cy="4486666"/>
          </a:xfrm>
          <a:custGeom>
            <a:avLst/>
            <a:gdLst/>
            <a:ahLst/>
            <a:cxnLst/>
            <a:rect r="r" b="b" t="t" l="l"/>
            <a:pathLst>
              <a:path h="4486666" w="5719003">
                <a:moveTo>
                  <a:pt x="0" y="0"/>
                </a:moveTo>
                <a:lnTo>
                  <a:pt x="5719003" y="0"/>
                </a:lnTo>
                <a:lnTo>
                  <a:pt x="5719003" y="4486666"/>
                </a:lnTo>
                <a:lnTo>
                  <a:pt x="0" y="448666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0" y="4702630"/>
            <a:ext cx="4519444" cy="5584370"/>
          </a:xfrm>
          <a:custGeom>
            <a:avLst/>
            <a:gdLst/>
            <a:ahLst/>
            <a:cxnLst/>
            <a:rect r="r" b="b" t="t" l="l"/>
            <a:pathLst>
              <a:path h="5584370" w="4519444">
                <a:moveTo>
                  <a:pt x="0" y="0"/>
                </a:moveTo>
                <a:lnTo>
                  <a:pt x="4519444" y="0"/>
                </a:lnTo>
                <a:lnTo>
                  <a:pt x="4519444" y="5584370"/>
                </a:lnTo>
                <a:lnTo>
                  <a:pt x="0" y="558437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7257311" y="490110"/>
            <a:ext cx="9570813" cy="20836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Робет Пири</a:t>
            </a:r>
          </a:p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1909 г.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896660" y="7703678"/>
            <a:ext cx="7575798" cy="20836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Руал Амундсен</a:t>
            </a:r>
          </a:p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1911 г.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362830" y="8074371"/>
            <a:ext cx="5037995" cy="2367858"/>
          </a:xfrm>
          <a:custGeom>
            <a:avLst/>
            <a:gdLst/>
            <a:ahLst/>
            <a:cxnLst/>
            <a:rect r="r" b="b" t="t" l="l"/>
            <a:pathLst>
              <a:path h="2367858" w="5037995">
                <a:moveTo>
                  <a:pt x="0" y="0"/>
                </a:moveTo>
                <a:lnTo>
                  <a:pt x="5037996" y="0"/>
                </a:lnTo>
                <a:lnTo>
                  <a:pt x="5037996" y="2367858"/>
                </a:lnTo>
                <a:lnTo>
                  <a:pt x="0" y="23678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-246765" y="7375300"/>
            <a:ext cx="3871529" cy="3090184"/>
          </a:xfrm>
          <a:custGeom>
            <a:avLst/>
            <a:gdLst/>
            <a:ahLst/>
            <a:cxnLst/>
            <a:rect r="r" b="b" t="t" l="l"/>
            <a:pathLst>
              <a:path h="3090184" w="3871529">
                <a:moveTo>
                  <a:pt x="3871529" y="0"/>
                </a:moveTo>
                <a:lnTo>
                  <a:pt x="0" y="0"/>
                </a:lnTo>
                <a:lnTo>
                  <a:pt x="0" y="3090184"/>
                </a:lnTo>
                <a:lnTo>
                  <a:pt x="3871529" y="3090184"/>
                </a:lnTo>
                <a:lnTo>
                  <a:pt x="387152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-1347423" y="3573900"/>
            <a:ext cx="4383914" cy="2008630"/>
          </a:xfrm>
          <a:custGeom>
            <a:avLst/>
            <a:gdLst/>
            <a:ahLst/>
            <a:cxnLst/>
            <a:rect r="r" b="b" t="t" l="l"/>
            <a:pathLst>
              <a:path h="2008630" w="4383914">
                <a:moveTo>
                  <a:pt x="4383914" y="0"/>
                </a:moveTo>
                <a:lnTo>
                  <a:pt x="0" y="0"/>
                </a:lnTo>
                <a:lnTo>
                  <a:pt x="0" y="2008630"/>
                </a:lnTo>
                <a:lnTo>
                  <a:pt x="4383914" y="2008630"/>
                </a:lnTo>
                <a:lnTo>
                  <a:pt x="438391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5276536" y="3249601"/>
            <a:ext cx="4544867" cy="2082375"/>
          </a:xfrm>
          <a:custGeom>
            <a:avLst/>
            <a:gdLst/>
            <a:ahLst/>
            <a:cxnLst/>
            <a:rect r="r" b="b" t="t" l="l"/>
            <a:pathLst>
              <a:path h="2082375" w="4544867">
                <a:moveTo>
                  <a:pt x="0" y="0"/>
                </a:moveTo>
                <a:lnTo>
                  <a:pt x="4544867" y="0"/>
                </a:lnTo>
                <a:lnTo>
                  <a:pt x="4544867" y="2082375"/>
                </a:lnTo>
                <a:lnTo>
                  <a:pt x="0" y="20823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1562616" y="432594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1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1" y="1350606"/>
                </a:lnTo>
                <a:lnTo>
                  <a:pt x="29477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14243005" y="317813"/>
            <a:ext cx="2767858" cy="1268182"/>
          </a:xfrm>
          <a:custGeom>
            <a:avLst/>
            <a:gdLst/>
            <a:ahLst/>
            <a:cxnLst/>
            <a:rect r="r" b="b" t="t" l="l"/>
            <a:pathLst>
              <a:path h="1268182" w="2767858">
                <a:moveTo>
                  <a:pt x="2767858" y="0"/>
                </a:moveTo>
                <a:lnTo>
                  <a:pt x="0" y="0"/>
                </a:lnTo>
                <a:lnTo>
                  <a:pt x="0" y="1268182"/>
                </a:lnTo>
                <a:lnTo>
                  <a:pt x="2767858" y="1268182"/>
                </a:lnTo>
                <a:lnTo>
                  <a:pt x="2767858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50907" y="0"/>
            <a:ext cx="7439773" cy="5701842"/>
          </a:xfrm>
          <a:custGeom>
            <a:avLst/>
            <a:gdLst/>
            <a:ahLst/>
            <a:cxnLst/>
            <a:rect r="r" b="b" t="t" l="l"/>
            <a:pathLst>
              <a:path h="5701842" w="7439773">
                <a:moveTo>
                  <a:pt x="0" y="0"/>
                </a:moveTo>
                <a:lnTo>
                  <a:pt x="7439774" y="0"/>
                </a:lnTo>
                <a:lnTo>
                  <a:pt x="7439774" y="5701842"/>
                </a:lnTo>
                <a:lnTo>
                  <a:pt x="0" y="570184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9862140" y="2543492"/>
            <a:ext cx="8250160" cy="7592964"/>
          </a:xfrm>
          <a:custGeom>
            <a:avLst/>
            <a:gdLst/>
            <a:ahLst/>
            <a:cxnLst/>
            <a:rect r="r" b="b" t="t" l="l"/>
            <a:pathLst>
              <a:path h="7592964" w="8250160">
                <a:moveTo>
                  <a:pt x="0" y="0"/>
                </a:moveTo>
                <a:lnTo>
                  <a:pt x="8250160" y="0"/>
                </a:lnTo>
                <a:lnTo>
                  <a:pt x="8250160" y="7592964"/>
                </a:lnTo>
                <a:lnTo>
                  <a:pt x="0" y="759296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8206599" y="942379"/>
            <a:ext cx="2340173" cy="1131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Икар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044593" y="9116520"/>
            <a:ext cx="7674471" cy="1019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33"/>
              </a:lnSpc>
              <a:spcBef>
                <a:spcPct val="0"/>
              </a:spcBef>
            </a:pPr>
            <a:r>
              <a:rPr lang="en-US" sz="6699">
                <a:solidFill>
                  <a:srgbClr val="000000"/>
                </a:solidFill>
                <a:latin typeface="Mango AC"/>
              </a:rPr>
              <a:t>К.Э. Циолковский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355893" y="7364592"/>
            <a:ext cx="10031125" cy="3724055"/>
          </a:xfrm>
          <a:custGeom>
            <a:avLst/>
            <a:gdLst/>
            <a:ahLst/>
            <a:cxnLst/>
            <a:rect r="r" b="b" t="t" l="l"/>
            <a:pathLst>
              <a:path h="3724055" w="10031125">
                <a:moveTo>
                  <a:pt x="0" y="0"/>
                </a:moveTo>
                <a:lnTo>
                  <a:pt x="10031126" y="0"/>
                </a:lnTo>
                <a:lnTo>
                  <a:pt x="10031126" y="3724055"/>
                </a:lnTo>
                <a:lnTo>
                  <a:pt x="0" y="372405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309565" y="115808"/>
            <a:ext cx="4342909" cy="5917470"/>
          </a:xfrm>
          <a:custGeom>
            <a:avLst/>
            <a:gdLst/>
            <a:ahLst/>
            <a:cxnLst/>
            <a:rect r="r" b="b" t="t" l="l"/>
            <a:pathLst>
              <a:path h="5917470" w="4342909">
                <a:moveTo>
                  <a:pt x="0" y="0"/>
                </a:moveTo>
                <a:lnTo>
                  <a:pt x="4342909" y="0"/>
                </a:lnTo>
                <a:lnTo>
                  <a:pt x="4342909" y="5917471"/>
                </a:lnTo>
                <a:lnTo>
                  <a:pt x="0" y="59174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9821883" y="4169853"/>
            <a:ext cx="7782661" cy="5732139"/>
          </a:xfrm>
          <a:custGeom>
            <a:avLst/>
            <a:gdLst/>
            <a:ahLst/>
            <a:cxnLst/>
            <a:rect r="r" b="b" t="t" l="l"/>
            <a:pathLst>
              <a:path h="5732139" w="7782661">
                <a:moveTo>
                  <a:pt x="0" y="0"/>
                </a:moveTo>
                <a:lnTo>
                  <a:pt x="7782660" y="0"/>
                </a:lnTo>
                <a:lnTo>
                  <a:pt x="7782660" y="5732139"/>
                </a:lnTo>
                <a:lnTo>
                  <a:pt x="0" y="573213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5101274" y="1019175"/>
            <a:ext cx="8611939" cy="20836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С. П. Королев</a:t>
            </a:r>
          </a:p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1907 г. — 1966  г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91025" y="7035923"/>
            <a:ext cx="9220498" cy="12031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85"/>
              </a:lnSpc>
              <a:spcBef>
                <a:spcPct val="0"/>
              </a:spcBef>
            </a:pPr>
            <a:r>
              <a:rPr lang="en-US" sz="4299">
                <a:solidFill>
                  <a:srgbClr val="000000"/>
                </a:solidFill>
                <a:latin typeface="Mango AC"/>
              </a:rPr>
              <a:t>Искусственный спутник Земли  </a:t>
            </a:r>
          </a:p>
          <a:p>
            <a:pPr algn="ctr">
              <a:lnSpc>
                <a:spcPts val="4385"/>
              </a:lnSpc>
              <a:spcBef>
                <a:spcPct val="0"/>
              </a:spcBef>
            </a:pPr>
            <a:r>
              <a:rPr lang="en-US" sz="4299">
                <a:solidFill>
                  <a:srgbClr val="000000"/>
                </a:solidFill>
                <a:latin typeface="Mango AC"/>
              </a:rPr>
              <a:t>4 октября 1957г.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0">
            <a:off x="9144000" y="6875185"/>
            <a:ext cx="10031125" cy="3724055"/>
          </a:xfrm>
          <a:custGeom>
            <a:avLst/>
            <a:gdLst/>
            <a:ahLst/>
            <a:cxnLst/>
            <a:rect r="r" b="b" t="t" l="l"/>
            <a:pathLst>
              <a:path h="3724055" w="10031125">
                <a:moveTo>
                  <a:pt x="10031125" y="0"/>
                </a:moveTo>
                <a:lnTo>
                  <a:pt x="0" y="0"/>
                </a:lnTo>
                <a:lnTo>
                  <a:pt x="0" y="3724055"/>
                </a:lnTo>
                <a:lnTo>
                  <a:pt x="10031125" y="3724055"/>
                </a:lnTo>
                <a:lnTo>
                  <a:pt x="1003112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844772" y="5428261"/>
            <a:ext cx="4609729" cy="4858739"/>
          </a:xfrm>
          <a:custGeom>
            <a:avLst/>
            <a:gdLst/>
            <a:ahLst/>
            <a:cxnLst/>
            <a:rect r="r" b="b" t="t" l="l"/>
            <a:pathLst>
              <a:path h="4858739" w="4609729">
                <a:moveTo>
                  <a:pt x="0" y="0"/>
                </a:moveTo>
                <a:lnTo>
                  <a:pt x="4609729" y="0"/>
                </a:lnTo>
                <a:lnTo>
                  <a:pt x="4609729" y="4858739"/>
                </a:lnTo>
                <a:lnTo>
                  <a:pt x="0" y="485873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2233055" y="-39887"/>
            <a:ext cx="5769185" cy="7857630"/>
          </a:xfrm>
          <a:custGeom>
            <a:avLst/>
            <a:gdLst/>
            <a:ahLst/>
            <a:cxnLst/>
            <a:rect r="r" b="b" t="t" l="l"/>
            <a:pathLst>
              <a:path h="7857630" w="5769185">
                <a:moveTo>
                  <a:pt x="0" y="0"/>
                </a:moveTo>
                <a:lnTo>
                  <a:pt x="5769185" y="0"/>
                </a:lnTo>
                <a:lnTo>
                  <a:pt x="5769185" y="7857630"/>
                </a:lnTo>
                <a:lnTo>
                  <a:pt x="0" y="785763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9857399" y="0"/>
            <a:ext cx="5836585" cy="7777856"/>
          </a:xfrm>
          <a:custGeom>
            <a:avLst/>
            <a:gdLst/>
            <a:ahLst/>
            <a:cxnLst/>
            <a:rect r="r" b="b" t="t" l="l"/>
            <a:pathLst>
              <a:path h="7777856" w="5836585">
                <a:moveTo>
                  <a:pt x="0" y="0"/>
                </a:moveTo>
                <a:lnTo>
                  <a:pt x="5836585" y="0"/>
                </a:lnTo>
                <a:lnTo>
                  <a:pt x="5836585" y="7777856"/>
                </a:lnTo>
                <a:lnTo>
                  <a:pt x="0" y="777785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3071590" y="8095844"/>
            <a:ext cx="4947940" cy="12245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7"/>
              </a:lnSpc>
              <a:spcBef>
                <a:spcPct val="0"/>
              </a:spcBef>
            </a:pPr>
            <a:r>
              <a:rPr lang="en-US" sz="4399">
                <a:solidFill>
                  <a:srgbClr val="000000"/>
                </a:solidFill>
                <a:latin typeface="Mango AC"/>
              </a:rPr>
              <a:t>Ю.А. Гагарин</a:t>
            </a:r>
          </a:p>
          <a:p>
            <a:pPr algn="ctr">
              <a:lnSpc>
                <a:spcPts val="4487"/>
              </a:lnSpc>
              <a:spcBef>
                <a:spcPct val="0"/>
              </a:spcBef>
            </a:pPr>
            <a:r>
              <a:rPr lang="en-US" sz="4399">
                <a:solidFill>
                  <a:srgbClr val="000000"/>
                </a:solidFill>
                <a:latin typeface="Mango AC"/>
              </a:rPr>
              <a:t>1934 г. – 1968 г.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922409" y="8033766"/>
            <a:ext cx="3706564" cy="12245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7"/>
              </a:lnSpc>
              <a:spcBef>
                <a:spcPct val="0"/>
              </a:spcBef>
            </a:pPr>
            <a:r>
              <a:rPr lang="en-US" sz="4399">
                <a:solidFill>
                  <a:srgbClr val="000000"/>
                </a:solidFill>
                <a:latin typeface="Mango AC"/>
              </a:rPr>
              <a:t>А. А. Леонов</a:t>
            </a:r>
          </a:p>
          <a:p>
            <a:pPr algn="ctr">
              <a:lnSpc>
                <a:spcPts val="4487"/>
              </a:lnSpc>
              <a:spcBef>
                <a:spcPct val="0"/>
              </a:spcBef>
            </a:pPr>
            <a:r>
              <a:rPr lang="en-US" sz="4399">
                <a:solidFill>
                  <a:srgbClr val="000000"/>
                </a:solidFill>
                <a:latin typeface="Mango AC"/>
              </a:rPr>
              <a:t>1934 г. р.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113759" y="2065781"/>
            <a:ext cx="8060481" cy="7790223"/>
          </a:xfrm>
          <a:custGeom>
            <a:avLst/>
            <a:gdLst/>
            <a:ahLst/>
            <a:cxnLst/>
            <a:rect r="r" b="b" t="t" l="l"/>
            <a:pathLst>
              <a:path h="7790223" w="8060481">
                <a:moveTo>
                  <a:pt x="0" y="0"/>
                </a:moveTo>
                <a:lnTo>
                  <a:pt x="8060482" y="0"/>
                </a:lnTo>
                <a:lnTo>
                  <a:pt x="8060482" y="7790223"/>
                </a:lnTo>
                <a:lnTo>
                  <a:pt x="0" y="77902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40267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3322365" y="-17906"/>
            <a:ext cx="11643271" cy="20836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Первая Мировая война </a:t>
            </a:r>
          </a:p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1914 г. – 1918 г.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750159" y="2074162"/>
            <a:ext cx="9339677" cy="7990370"/>
          </a:xfrm>
          <a:custGeom>
            <a:avLst/>
            <a:gdLst/>
            <a:ahLst/>
            <a:cxnLst/>
            <a:rect r="r" b="b" t="t" l="l"/>
            <a:pathLst>
              <a:path h="7990370" w="9339677">
                <a:moveTo>
                  <a:pt x="0" y="0"/>
                </a:moveTo>
                <a:lnTo>
                  <a:pt x="9339678" y="0"/>
                </a:lnTo>
                <a:lnTo>
                  <a:pt x="9339678" y="7990370"/>
                </a:lnTo>
                <a:lnTo>
                  <a:pt x="0" y="799037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48674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3631402" y="-9525"/>
            <a:ext cx="11577191" cy="20836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Вторая Мировая война </a:t>
            </a:r>
          </a:p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1939 г. – 1945 г.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711707" y="3345136"/>
            <a:ext cx="8864585" cy="5913164"/>
          </a:xfrm>
          <a:custGeom>
            <a:avLst/>
            <a:gdLst/>
            <a:ahLst/>
            <a:cxnLst/>
            <a:rect r="r" b="b" t="t" l="l"/>
            <a:pathLst>
              <a:path h="5913164" w="8864585">
                <a:moveTo>
                  <a:pt x="0" y="0"/>
                </a:moveTo>
                <a:lnTo>
                  <a:pt x="8864586" y="0"/>
                </a:lnTo>
                <a:lnTo>
                  <a:pt x="8864586" y="5913164"/>
                </a:lnTo>
                <a:lnTo>
                  <a:pt x="0" y="591316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33392" y="2346733"/>
            <a:ext cx="3378315" cy="2904527"/>
          </a:xfrm>
          <a:custGeom>
            <a:avLst/>
            <a:gdLst/>
            <a:ahLst/>
            <a:cxnLst/>
            <a:rect r="r" b="b" t="t" l="l"/>
            <a:pathLst>
              <a:path h="2904527" w="3378315">
                <a:moveTo>
                  <a:pt x="0" y="0"/>
                </a:moveTo>
                <a:lnTo>
                  <a:pt x="3378315" y="0"/>
                </a:lnTo>
                <a:lnTo>
                  <a:pt x="3378315" y="2904527"/>
                </a:lnTo>
                <a:lnTo>
                  <a:pt x="0" y="290452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395091" y="-9525"/>
            <a:ext cx="13497818" cy="3036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Организация Объединенных</a:t>
            </a:r>
          </a:p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Наций</a:t>
            </a:r>
          </a:p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26 июня 1945 г.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562770" y="9155813"/>
            <a:ext cx="15162461" cy="1131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Нью-Йорк, штаб-квартира ООН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DAFvh7uDkqA</dc:identifier>
  <dcterms:modified xsi:type="dcterms:W3CDTF">2011-08-01T06:04:30Z</dcterms:modified>
  <cp:revision>1</cp:revision>
  <dc:title>Brown Modern Illustration Let's Play Bingo Game Presentation, копия, копия</dc:title>
</cp:coreProperties>
</file>