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3" r:id="rId2"/>
    <p:sldId id="256" r:id="rId3"/>
    <p:sldId id="286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84" r:id="rId13"/>
    <p:sldId id="264" r:id="rId14"/>
    <p:sldId id="296" r:id="rId15"/>
    <p:sldId id="297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45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4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21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91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46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70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59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3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92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85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63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B96DB-B860-47FE-A467-E1D1A09F4BE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D6EED-666B-4831-94A5-5BA721940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93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0;&#1074;&#1072;&#1085;&#1086;&#1074;-&#1072;&#1084;.&#1088;&#1092;/technology_kaz_06/technology_kaz_06_03_01.html" TargetMode="External"/><Relationship Id="rId2" Type="http://schemas.openxmlformats.org/officeDocument/2006/relationships/hyperlink" Target="https://celes.club/pictures/uploads/posts/2023-06/1686650829_celes-club-p-aiti-risunki-risunok-instagram-73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0.wdp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55165"/>
            <a:ext cx="7632848" cy="674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11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07" y="1196752"/>
            <a:ext cx="8210512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66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188640"/>
            <a:ext cx="8229600" cy="64807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Технологические карты </a:t>
            </a:r>
            <a:r>
              <a:rPr lang="ru-RU" sz="2400" dirty="0" smtClean="0"/>
              <a:t>определяют последовательность выполнения отдельных видов работ</a:t>
            </a:r>
            <a:endParaRPr lang="ru-RU" sz="24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95536" y="1052736"/>
            <a:ext cx="8280920" cy="2952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>
              <a:latin typeface="Times New Roman,serif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36711"/>
            <a:ext cx="4752528" cy="603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8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9944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Проверьте себя. Подумайте.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22009"/>
            <a:ext cx="8438193" cy="165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47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Домашнее задание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56792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§</a:t>
            </a:r>
            <a:r>
              <a:rPr lang="ru-RU" sz="3200" dirty="0" smtClean="0"/>
              <a:t>3.3, </a:t>
            </a:r>
            <a:r>
              <a:rPr lang="ru-RU" sz="3200" dirty="0"/>
              <a:t>стр. </a:t>
            </a:r>
            <a:r>
              <a:rPr lang="ru-RU" sz="3200" dirty="0" smtClean="0"/>
              <a:t>51</a:t>
            </a:r>
            <a:r>
              <a:rPr lang="ru-RU" sz="3200" dirty="0" smtClean="0"/>
              <a:t> </a:t>
            </a:r>
            <a:r>
              <a:rPr lang="ru-RU" sz="3200" dirty="0"/>
              <a:t>(вопросы "Проверьте </a:t>
            </a:r>
            <a:r>
              <a:rPr lang="ru-RU" sz="3200" dirty="0" smtClean="0"/>
              <a:t>себя</a:t>
            </a:r>
            <a:r>
              <a:rPr lang="en-US" sz="3200" dirty="0" smtClean="0"/>
              <a:t>“</a:t>
            </a:r>
            <a:r>
              <a:rPr lang="ru-RU" sz="3200" dirty="0"/>
              <a:t>, "</a:t>
            </a:r>
            <a:r>
              <a:rPr lang="ru-RU" sz="3200" dirty="0" smtClean="0"/>
              <a:t>Подумайте</a:t>
            </a:r>
            <a:r>
              <a:rPr lang="en-US" sz="3200" dirty="0" smtClean="0"/>
              <a:t>"</a:t>
            </a:r>
            <a:r>
              <a:rPr lang="ru-RU" sz="3200" dirty="0" smtClean="0"/>
              <a:t>), </a:t>
            </a:r>
          </a:p>
          <a:p>
            <a:r>
              <a:rPr lang="ru-RU" sz="3200" dirty="0" smtClean="0"/>
              <a:t>стр</a:t>
            </a:r>
            <a:r>
              <a:rPr lang="ru-RU" sz="3200" dirty="0"/>
              <a:t>. </a:t>
            </a:r>
            <a:r>
              <a:rPr lang="ru-RU" sz="3200" dirty="0" smtClean="0"/>
              <a:t>52</a:t>
            </a:r>
            <a:r>
              <a:rPr lang="ru-RU" sz="3200" dirty="0" smtClean="0"/>
              <a:t> </a:t>
            </a:r>
            <a:r>
              <a:rPr lang="ru-RU" sz="3200" dirty="0" smtClean="0"/>
              <a:t>«Практическое задание </a:t>
            </a:r>
            <a:r>
              <a:rPr lang="ru-RU" sz="3200" dirty="0" smtClean="0"/>
              <a:t>№2-3" </a:t>
            </a:r>
            <a:r>
              <a:rPr lang="ru-RU" sz="3200" dirty="0"/>
              <a:t>(письменно в тетради</a:t>
            </a:r>
            <a:r>
              <a:rPr lang="ru-RU" sz="3200" dirty="0" smtClean="0"/>
              <a:t>),</a:t>
            </a:r>
          </a:p>
          <a:p>
            <a:r>
              <a:rPr lang="ru-RU" sz="3200" dirty="0" smtClean="0"/>
              <a:t>Выполнить чертеж детали (карточка).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34" y="4186986"/>
            <a:ext cx="8145939" cy="133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28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9944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Выполнить чертеж детали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66811"/>
            <a:ext cx="5184575" cy="538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90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9944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Выводы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79613"/>
            <a:ext cx="8236050" cy="550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43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Ссылки </a:t>
            </a:r>
            <a:r>
              <a:rPr lang="ru-RU" sz="3200" dirty="0"/>
              <a:t>на использованные </a:t>
            </a:r>
            <a:r>
              <a:rPr lang="ru-RU" sz="3200" dirty="0" smtClean="0"/>
              <a:t>ресурсы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(URL-адреса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celes.club/pictures/uploads/posts/2023-06/1686650829_celes-club-p-aiti-risunki-risunok-instagram-73.png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ru-RU" dirty="0" err="1">
                <a:hlinkClick r:id="rId3"/>
              </a:rPr>
              <a:t>иванов-ам.рф</a:t>
            </a:r>
            <a:r>
              <a:rPr lang="ru-RU" dirty="0">
                <a:hlinkClick r:id="rId3"/>
              </a:rPr>
              <a:t>/</a:t>
            </a:r>
            <a:r>
              <a:rPr lang="en-US" dirty="0" smtClean="0">
                <a:hlinkClick r:id="rId3"/>
              </a:rPr>
              <a:t>technology_kaz_06/technology_kaz_06_03_01.html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1113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872208"/>
          </a:xfrm>
        </p:spPr>
        <p:txBody>
          <a:bodyPr>
            <a:no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Техническая и технологическая документация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28692" y="5373216"/>
            <a:ext cx="3776464" cy="985664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/>
              <a:t>Автор: </a:t>
            </a:r>
            <a:r>
              <a:rPr lang="ru-RU" dirty="0" err="1" smtClean="0"/>
              <a:t>Аглушевич</a:t>
            </a:r>
            <a:r>
              <a:rPr lang="ru-RU" dirty="0" smtClean="0"/>
              <a:t> С.П. </a:t>
            </a:r>
          </a:p>
          <a:p>
            <a:pPr algn="r"/>
            <a:r>
              <a:rPr lang="ru-RU" dirty="0" smtClean="0"/>
              <a:t>учитель технологии </a:t>
            </a:r>
          </a:p>
          <a:p>
            <a:pPr algn="r"/>
            <a:r>
              <a:rPr lang="ru-RU" dirty="0"/>
              <a:t>МБОУ «СОШ № 5 г. Кировска»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484468"/>
            <a:ext cx="4907780" cy="368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64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262930"/>
            <a:ext cx="8229600" cy="157961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/>
              <a:t>Почему, пришивая оторвавшуюся пуговицу, вы не пользуетесь никакими чертежами, схемами, инструкциями и почему подобные документы нужны работникам швейных фабрик? </a:t>
            </a:r>
            <a:endParaRPr lang="ru-RU" sz="3200" b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95536" y="1052736"/>
            <a:ext cx="8280920" cy="3024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974" y="2406143"/>
            <a:ext cx="3665785" cy="33418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669467"/>
            <a:ext cx="4692014" cy="281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3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395536" y="1052736"/>
            <a:ext cx="828092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>
              <a:latin typeface="Times New Roman,serif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9944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Технический рисунок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951437"/>
            <a:ext cx="3672408" cy="4512704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9" y="5464141"/>
            <a:ext cx="849312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497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395536" y="1052736"/>
            <a:ext cx="828092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>
              <a:latin typeface="Times New Roman,serif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9944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Чертеж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5627545"/>
            <a:ext cx="108012" cy="177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028" y="152400"/>
            <a:ext cx="3370734" cy="536483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33" y="5627545"/>
            <a:ext cx="849312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773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395536" y="1052736"/>
            <a:ext cx="828092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>
              <a:latin typeface="Times New Roman,serif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9944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Эскиз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3" y="1108483"/>
            <a:ext cx="4752529" cy="413929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31" y="5302704"/>
            <a:ext cx="849312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76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395536" y="1052736"/>
            <a:ext cx="828092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>
              <a:latin typeface="Times New Roman,serif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9944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Электрическая схема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504" y="1072762"/>
            <a:ext cx="4320480" cy="412878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81" y="5517232"/>
            <a:ext cx="849312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73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395536" y="1052736"/>
            <a:ext cx="828092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>
              <a:latin typeface="Times New Roman,serif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9944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Пневматическая схема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842" y="1196752"/>
            <a:ext cx="4536504" cy="37248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81" y="5157192"/>
            <a:ext cx="8494925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4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395536" y="1052736"/>
            <a:ext cx="828092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>
              <a:latin typeface="Times New Roman,serif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609"/>
            <a:ext cx="8652185" cy="532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76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</TotalTime>
  <Words>121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Техническая и технологическая документация</vt:lpstr>
      <vt:lpstr>Почему, пришивая оторвавшуюся пуговицу, вы не пользуетесь никакими чертежами, схемами, инструкциями и почему подобные документы нужны работникам швейных фабрик?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Технологические карты определяют последовательность выполнения отдельных видов работ</vt:lpstr>
      <vt:lpstr>Презентация PowerPoint</vt:lpstr>
      <vt:lpstr>Домашнее задание</vt:lpstr>
      <vt:lpstr>Презентация PowerPoint</vt:lpstr>
      <vt:lpstr>Презентация PowerPoint</vt:lpstr>
      <vt:lpstr>Ссылки на использованные ресурсы  (URL-адреса)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Выпиливание лобзиком</dc:title>
  <dc:creator>admin</dc:creator>
  <cp:lastModifiedBy>admin</cp:lastModifiedBy>
  <cp:revision>105</cp:revision>
  <dcterms:created xsi:type="dcterms:W3CDTF">2016-11-28T09:53:34Z</dcterms:created>
  <dcterms:modified xsi:type="dcterms:W3CDTF">2024-01-29T10:12:47Z</dcterms:modified>
</cp:coreProperties>
</file>