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8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4" r:id="rId20"/>
    <p:sldId id="272" r:id="rId21"/>
    <p:sldId id="276" r:id="rId22"/>
    <p:sldId id="277" r:id="rId23"/>
    <p:sldId id="280" r:id="rId24"/>
    <p:sldId id="278" r:id="rId25"/>
    <p:sldId id="27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Техника на службе человека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Выполнил работу </a:t>
            </a:r>
            <a:r>
              <a:rPr lang="en-US" dirty="0" smtClean="0"/>
              <a:t>:</a:t>
            </a:r>
            <a:r>
              <a:rPr lang="ru-RU" dirty="0" smtClean="0"/>
              <a:t> </a:t>
            </a:r>
            <a:r>
              <a:rPr lang="ru-RU" dirty="0" err="1" smtClean="0"/>
              <a:t>Коротин</a:t>
            </a:r>
            <a:r>
              <a:rPr lang="ru-RU" dirty="0" smtClean="0"/>
              <a:t> Александр Вячеславович 6Б класс</a:t>
            </a:r>
          </a:p>
          <a:p>
            <a:r>
              <a:rPr lang="ru-RU" dirty="0" smtClean="0"/>
              <a:t>Руководитель</a:t>
            </a:r>
            <a:r>
              <a:rPr lang="en-US" dirty="0" smtClean="0"/>
              <a:t>: </a:t>
            </a:r>
            <a:r>
              <a:rPr lang="ru-RU" dirty="0" smtClean="0"/>
              <a:t>Юматова Светлана Геннадьевна</a:t>
            </a:r>
          </a:p>
          <a:p>
            <a:r>
              <a:rPr lang="ru-RU" dirty="0" smtClean="0"/>
              <a:t>МБОУ СОШ №71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Пожарный аэродромный автомобиль</a:t>
            </a:r>
            <a:r>
              <a:rPr lang="ru-RU" dirty="0"/>
              <a:t> — предназначен для пожарно-спасательной службы на аэродромах. Обеспечивают тушение пожаров в самолётах и вертолётах, проведение работ по эвакуации пассажиров и членов экипажа из самолётов, потерпевших аварию, а также тушение пожаров на объектах в районе аэропортов.</a:t>
            </a:r>
          </a:p>
        </p:txBody>
      </p:sp>
    </p:spTree>
    <p:extLst>
      <p:ext uri="{BB962C8B-B14F-4D97-AF65-F5344CB8AC3E}">
        <p14:creationId xmlns:p14="http://schemas.microsoft.com/office/powerpoint/2010/main" val="164878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ПОЖАРНЫЙ ПОЕЗД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2575"/>
            <a:ext cx="4213120" cy="290938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359636"/>
            <a:ext cx="4972000" cy="29523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311964"/>
            <a:ext cx="7670800" cy="254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28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/>
              <a:t>Пожа́рный</a:t>
            </a:r>
            <a:r>
              <a:rPr lang="ru-RU" b="1" dirty="0"/>
              <a:t> </a:t>
            </a:r>
            <a:r>
              <a:rPr lang="ru-RU" b="1" dirty="0" err="1"/>
              <a:t>по́езд</a:t>
            </a:r>
            <a:r>
              <a:rPr lang="ru-RU" dirty="0"/>
              <a:t> — поезд, формируемый из специальных вагонов, используемых для тушения </a:t>
            </a:r>
            <a:r>
              <a:rPr lang="ru-RU" dirty="0" smtClean="0"/>
              <a:t>пожаров на </a:t>
            </a:r>
            <a:r>
              <a:rPr lang="ru-RU" dirty="0"/>
              <a:t>объектах инфраструктуры железнодорожного транспорта и в полосе отвода железных </a:t>
            </a:r>
            <a:r>
              <a:rPr lang="ru-RU" dirty="0" smtClean="0"/>
              <a:t>дорог. </a:t>
            </a:r>
            <a:r>
              <a:rPr lang="ru-RU" dirty="0"/>
              <a:t>Пожарные поезда относятся к мобильным средствам </a:t>
            </a:r>
            <a:r>
              <a:rPr lang="ru-RU" dirty="0" smtClean="0"/>
              <a:t>пожаротушения.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876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ПОЖАРНЫЙ САМОЛЕТ (БЕ-200)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4694248" cy="2869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340768"/>
            <a:ext cx="4427984" cy="28083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149080"/>
            <a:ext cx="7344816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22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Пожарный самолёт</a:t>
            </a:r>
            <a:r>
              <a:rPr lang="ru-RU" dirty="0"/>
              <a:t> — самолёт, предназначенный для тушения пожаров путём водной бомбардировки — сброса воды с борта самолёта на пожар</a:t>
            </a:r>
          </a:p>
        </p:txBody>
      </p:sp>
    </p:spTree>
    <p:extLst>
      <p:ext uri="{BB962C8B-B14F-4D97-AF65-F5344CB8AC3E}">
        <p14:creationId xmlns:p14="http://schemas.microsoft.com/office/powerpoint/2010/main" val="369528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868" y="260648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ПОЖАРНЫЙ </a:t>
            </a:r>
            <a:r>
              <a:rPr lang="ru-RU" dirty="0" smtClean="0">
                <a:solidFill>
                  <a:srgbClr val="FF0000"/>
                </a:solidFill>
              </a:rPr>
              <a:t>БРОНЕТРАНСПОРТЕР (ПУРГА)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4413928" cy="345638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340768"/>
            <a:ext cx="4788024" cy="34563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728688"/>
            <a:ext cx="5058308" cy="212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8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300" b="1" dirty="0"/>
              <a:t>ГАЗ-59402 «Пурга»</a:t>
            </a:r>
            <a:r>
              <a:rPr lang="ru-RU" sz="2300" dirty="0"/>
              <a:t> — пожарная машина на комбинированном железнодорожном и </a:t>
            </a:r>
            <a:r>
              <a:rPr lang="ru-RU" sz="2300" dirty="0" err="1"/>
              <a:t>пневмоколёсном</a:t>
            </a:r>
            <a:r>
              <a:rPr lang="ru-RU" sz="2300" dirty="0"/>
              <a:t> </a:t>
            </a:r>
            <a:r>
              <a:rPr lang="ru-RU" sz="2300" dirty="0" smtClean="0"/>
              <a:t>ходу, </a:t>
            </a:r>
            <a:r>
              <a:rPr lang="ru-RU" sz="2300" dirty="0"/>
              <a:t>оснащённая установкой комбинированного тушения пожаров (УКТП) «Пурга». ГАЗ-59402 создан на основе БТР-80, от которого унаследовал герметичный бронированный </a:t>
            </a:r>
            <a:r>
              <a:rPr lang="ru-RU" sz="2300" dirty="0" smtClean="0"/>
              <a:t>корпус </a:t>
            </a:r>
            <a:r>
              <a:rPr lang="ru-RU" sz="2300" dirty="0"/>
              <a:t>Основное назначение — ликвидация лесных пожаров в труднодоступных </a:t>
            </a:r>
            <a:r>
              <a:rPr lang="ru-RU" sz="2300" dirty="0" smtClean="0"/>
              <a:t>районах. </a:t>
            </a:r>
            <a:r>
              <a:rPr lang="ru-RU" sz="2300" dirty="0"/>
              <a:t>Кроме того, может использоваться при тушении пожаров нефтепродуктов, на предприятиях деревообработки, а также при ликвидации послеаварийных пожаров в речных и аэропортах, объектах железной </a:t>
            </a:r>
            <a:r>
              <a:rPr lang="ru-RU" sz="2300" dirty="0" smtClean="0"/>
              <a:t>дороги. </a:t>
            </a:r>
            <a:r>
              <a:rPr lang="ru-RU" sz="2300" dirty="0"/>
              <a:t>Пожарный автомобиль ГАЗ-59402 позволяет осуществлять забор воды из необорудованных пирсами природных </a:t>
            </a:r>
            <a:r>
              <a:rPr lang="ru-RU" sz="2300" dirty="0" err="1"/>
              <a:t>водоисточников</a:t>
            </a:r>
            <a:r>
              <a:rPr lang="ru-RU" sz="2300" dirty="0"/>
              <a:t> и может непосредственно участвовать в тушении пожара или использоваться в качестве насосной </a:t>
            </a:r>
            <a:r>
              <a:rPr lang="ru-RU" sz="2300" dirty="0" smtClean="0"/>
              <a:t>станции.</a:t>
            </a:r>
            <a:endParaRPr lang="ru-RU" sz="2300" dirty="0"/>
          </a:p>
        </p:txBody>
      </p:sp>
    </p:spTree>
    <p:extLst>
      <p:ext uri="{BB962C8B-B14F-4D97-AF65-F5344CB8AC3E}">
        <p14:creationId xmlns:p14="http://schemas.microsoft.com/office/powerpoint/2010/main" val="105709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86800" cy="838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ПОЖАРНЫЙ ТАНК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7740352" cy="302433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645024"/>
            <a:ext cx="6876256" cy="321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95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ГПМ-64</a:t>
            </a:r>
            <a:r>
              <a:rPr lang="ru-RU" dirty="0"/>
              <a:t> — гусеничная пожарная машина, созданная на основе танка Т-64 инженерами Харьковского бронетанкового ремонтного </a:t>
            </a:r>
            <a:r>
              <a:rPr lang="ru-RU" dirty="0" smtClean="0"/>
              <a:t>завода</a:t>
            </a:r>
            <a:r>
              <a:rPr lang="ru-RU" dirty="0"/>
              <a:t> в 2010 году.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573016"/>
            <a:ext cx="5940152" cy="314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17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686800" cy="838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ПОЖАРНЫЙ ВЕРТОЛЕТ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8" y="1412776"/>
            <a:ext cx="5055448" cy="309634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581128"/>
            <a:ext cx="3024336" cy="22494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352" y="1306504"/>
            <a:ext cx="4176464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43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6998" y="2780928"/>
            <a:ext cx="5900470" cy="278881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317915" y="5445224"/>
            <a:ext cx="8686800" cy="1138957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ПОЖАРНАЯ ТЕХНИКА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926" y="2071678"/>
            <a:ext cx="3448012" cy="2275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69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/>
              <a:t>Пожарный вертолёт</a:t>
            </a:r>
            <a:r>
              <a:rPr lang="ru-RU" dirty="0"/>
              <a:t> — вертолёт, предназначенный для тушения пожара с воздуха методом водной бомбардировки (слива воды на подлежащий тушению пожар). Как правило пожарный вертолёт оборудован подвесным водосбросным ковшом, которым необходимая для тушения пожара вода зачерпывается в ближайшем водоеме (сухопутные пожарные вертолёты) или бортовыми водными цистернами (пожарные вертолеты-амфибии).</a:t>
            </a:r>
          </a:p>
        </p:txBody>
      </p:sp>
    </p:spTree>
    <p:extLst>
      <p:ext uri="{BB962C8B-B14F-4D97-AF65-F5344CB8AC3E}">
        <p14:creationId xmlns:p14="http://schemas.microsoft.com/office/powerpoint/2010/main" val="358352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616" y="188640"/>
            <a:ext cx="8686800" cy="838200"/>
          </a:xfrm>
        </p:spPr>
        <p:txBody>
          <a:bodyPr/>
          <a:lstStyle/>
          <a:p>
            <a:r>
              <a:rPr lang="ru-RU" dirty="0" smtClean="0"/>
              <a:t>ПОЖАРНЫЙ КОРАБЛЬ (КАТЕР)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3736587" cy="280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12776"/>
            <a:ext cx="4067944" cy="2714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6" y="3909796"/>
            <a:ext cx="4374542" cy="291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312" y="3712448"/>
            <a:ext cx="4389352" cy="284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184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936" y="1196752"/>
            <a:ext cx="82089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222222"/>
                </a:solidFill>
              </a:rPr>
              <a:t>Пожарное судно</a:t>
            </a:r>
            <a:r>
              <a:rPr lang="ru-RU" sz="2800" dirty="0">
                <a:solidFill>
                  <a:srgbClr val="222222"/>
                </a:solidFill>
              </a:rPr>
              <a:t> — корабль, катер, моторная лодка для выполнения задач, решаемых специализированными пожарными </a:t>
            </a:r>
            <a:r>
              <a:rPr lang="ru-RU" sz="2800" dirty="0" smtClean="0">
                <a:solidFill>
                  <a:srgbClr val="222222"/>
                </a:solidFill>
              </a:rPr>
              <a:t>службами. </a:t>
            </a:r>
            <a:r>
              <a:rPr lang="ru-RU" sz="2800" dirty="0">
                <a:solidFill>
                  <a:srgbClr val="222222"/>
                </a:solidFill>
              </a:rPr>
              <a:t>Основным назначением пожарных судов является оказание экстренной помощи </a:t>
            </a:r>
            <a:r>
              <a:rPr lang="ru-RU" sz="2800" dirty="0" err="1">
                <a:solidFill>
                  <a:srgbClr val="222222"/>
                </a:solidFill>
              </a:rPr>
              <a:t>плавсредствам</a:t>
            </a:r>
            <a:r>
              <a:rPr lang="ru-RU" sz="2800" dirty="0">
                <a:solidFill>
                  <a:srgbClr val="222222"/>
                </a:solidFill>
              </a:rPr>
              <a:t>, береговым объектам, морским буровым установкам и т. д. при пожаре. Повышенная маневренность, необходимая для подхода судна к горящему объекту обеспечивается мощными подруливающими устройствами, а на судах последних лет постройки — системами динамического </a:t>
            </a:r>
            <a:r>
              <a:rPr lang="ru-RU" sz="2800" dirty="0" smtClean="0">
                <a:solidFill>
                  <a:srgbClr val="222222"/>
                </a:solidFill>
              </a:rPr>
              <a:t>позиционирования.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4543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3" t="27124" r="7989" b="19150"/>
          <a:stretch/>
        </p:blipFill>
        <p:spPr bwMode="auto">
          <a:xfrm>
            <a:off x="179512" y="260648"/>
            <a:ext cx="6736080" cy="2971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47864" y="2625159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МАРС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553" y="3196968"/>
            <a:ext cx="5169768" cy="3648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281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28" y="476672"/>
            <a:ext cx="8153520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164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8640960" cy="6096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344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8986"/>
            <a:ext cx="6644208" cy="160334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Пожарная автоцистерна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1463"/>
            <a:ext cx="4784419" cy="3078536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419" y="1568563"/>
            <a:ext cx="4337675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437113"/>
            <a:ext cx="4820931" cy="239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08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Пожарная автоцистерна</a:t>
            </a:r>
            <a:r>
              <a:rPr lang="ru-RU" dirty="0"/>
              <a:t> — наиболее распространённый тип основного пожарного </a:t>
            </a:r>
            <a:r>
              <a:rPr lang="ru-RU" dirty="0" smtClean="0"/>
              <a:t>автомобиля, </a:t>
            </a:r>
            <a:r>
              <a:rPr lang="ru-RU" dirty="0"/>
              <a:t>разновидность автоцистерны. Оборудована </a:t>
            </a:r>
            <a:r>
              <a:rPr lang="ru-RU" dirty="0" smtClean="0"/>
              <a:t>пожарным </a:t>
            </a:r>
            <a:r>
              <a:rPr lang="ru-RU" dirty="0"/>
              <a:t>насосом, ёмкостями для хранения жидких огнетушащих веществ (воды и пенообразователя, используемого для получения воздушно-механической пены), средствами их подачи. Предназначается для доставки к месту пожара боевого расчёта, пожарно-технического вооружения и оборудования, проведения действий по его тушению и аварийно-спасательных </a:t>
            </a:r>
            <a:r>
              <a:rPr lang="ru-RU" dirty="0" smtClean="0"/>
              <a:t>работ, </a:t>
            </a:r>
            <a:r>
              <a:rPr lang="ru-RU" dirty="0"/>
              <a:t>также используется для подачи огнетушащего вещества и для подвоза воды в безводных районах. Расчёт пожарной автоцистерны составляет 3—7 </a:t>
            </a:r>
            <a:r>
              <a:rPr lang="ru-RU" dirty="0" smtClean="0"/>
              <a:t>человек.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627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04664"/>
            <a:ext cx="8686800" cy="838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Пожарная </a:t>
            </a:r>
            <a:r>
              <a:rPr lang="ru-RU" dirty="0" err="1" smtClean="0">
                <a:solidFill>
                  <a:srgbClr val="FF0000"/>
                </a:solidFill>
              </a:rPr>
              <a:t>автолестница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91" y="1748982"/>
            <a:ext cx="4132924" cy="29523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315" y="1772816"/>
            <a:ext cx="4814685" cy="29523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4698167"/>
            <a:ext cx="5040560" cy="2159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55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Пожарная </a:t>
            </a:r>
            <a:r>
              <a:rPr lang="ru-RU" dirty="0" err="1"/>
              <a:t>автолестница</a:t>
            </a:r>
            <a:r>
              <a:rPr lang="ru-RU" dirty="0"/>
              <a:t> — пожарный подъёмно-спасательный автомобиль, раздвижная стрела (пакет колен) выполнен в виде непрерывной лестницы. Подъём и спуск по </a:t>
            </a:r>
            <a:r>
              <a:rPr lang="ru-RU" dirty="0" err="1"/>
              <a:t>автолестнице</a:t>
            </a:r>
            <a:r>
              <a:rPr lang="ru-RU" dirty="0"/>
              <a:t> осуществляется в люльке или по пакету колен лестницы. Высота подъёма выпускаемых в России </a:t>
            </a:r>
            <a:r>
              <a:rPr lang="ru-RU" dirty="0" err="1"/>
              <a:t>автолестниц</a:t>
            </a:r>
            <a:r>
              <a:rPr lang="ru-RU" dirty="0"/>
              <a:t> составляет от 17 до 60 м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244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ПОЖАРНАЯ АВТОЛЕСТНИЦА С ПОДЪЕМНИКОМ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313"/>
            <a:ext cx="4252913" cy="298608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484784"/>
            <a:ext cx="4932040" cy="29854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470264"/>
            <a:ext cx="7632848" cy="242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12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245424" y="620688"/>
            <a:ext cx="2304256" cy="838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Пожарная </a:t>
            </a:r>
            <a:r>
              <a:rPr lang="ru-RU" dirty="0" err="1"/>
              <a:t>автолестница</a:t>
            </a:r>
            <a:r>
              <a:rPr lang="ru-RU" dirty="0"/>
              <a:t> с подъёмником соединяет в себе преимущества </a:t>
            </a:r>
            <a:r>
              <a:rPr lang="ru-RU" dirty="0" err="1"/>
              <a:t>автолестницы</a:t>
            </a:r>
            <a:r>
              <a:rPr lang="ru-RU" dirty="0"/>
              <a:t> по спасению людей и автоподъёмника по тушению пожаров в единой конструкции. Его раздвижная стрела имеет лестничные марши, расположенные сбоку стрелы, и люльку на последнем звене. Высота подъёма составляет от 30 до 88 м. Предприятия-изготовители высотной техники Европы прекратили в настоящее время производство пожарных автоподъемников (предназначенных для спасения людей) и перешли на выпуск пожарных </a:t>
            </a:r>
            <a:r>
              <a:rPr lang="ru-RU" dirty="0" err="1"/>
              <a:t>автолестниц</a:t>
            </a:r>
            <a:r>
              <a:rPr lang="ru-RU" dirty="0"/>
              <a:t> с подъёмником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205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ПОЖАРНЫЙ АЭРОДРОМНЫЙ АВТОМОБИЛЬ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40" y="1212760"/>
            <a:ext cx="4174224" cy="29523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672" y="1124744"/>
            <a:ext cx="4966328" cy="33123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792" y="4077072"/>
            <a:ext cx="6840760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1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1184</TotalTime>
  <Words>194</Words>
  <Application>Microsoft Office PowerPoint</Application>
  <PresentationFormat>Экран (4:3)</PresentationFormat>
  <Paragraphs>27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Franklin Gothic Book</vt:lpstr>
      <vt:lpstr>Franklin Gothic Medium</vt:lpstr>
      <vt:lpstr>Wingdings 2</vt:lpstr>
      <vt:lpstr>Трек</vt:lpstr>
      <vt:lpstr>Техника на службе человека</vt:lpstr>
      <vt:lpstr>  </vt:lpstr>
      <vt:lpstr>Пожарная автоцистерна</vt:lpstr>
      <vt:lpstr>Презентация PowerPoint</vt:lpstr>
      <vt:lpstr>Пожарная автолестница</vt:lpstr>
      <vt:lpstr>Презентация PowerPoint</vt:lpstr>
      <vt:lpstr>ПОЖАРНАЯ АВТОЛЕСТНИЦА С ПОДЪЕМНИКОМ</vt:lpstr>
      <vt:lpstr>Презентация PowerPoint</vt:lpstr>
      <vt:lpstr>ПОЖАРНЫЙ АЭРОДРОМНЫЙ АВТОМОБИЛЬ</vt:lpstr>
      <vt:lpstr>Презентация PowerPoint</vt:lpstr>
      <vt:lpstr>ПОЖАРНЫЙ ПОЕЗД</vt:lpstr>
      <vt:lpstr>Презентация PowerPoint</vt:lpstr>
      <vt:lpstr>ПОЖАРНЫЙ САМОЛЕТ (БЕ-200)</vt:lpstr>
      <vt:lpstr>Презентация PowerPoint</vt:lpstr>
      <vt:lpstr>ПОЖАРНЫЙ БРОНЕТРАНСПОРТЕР (ПУРГА)</vt:lpstr>
      <vt:lpstr>Презентация PowerPoint</vt:lpstr>
      <vt:lpstr>ПОЖАРНЫЙ ТАНК</vt:lpstr>
      <vt:lpstr>Презентация PowerPoint</vt:lpstr>
      <vt:lpstr>ПОЖАРНЫЙ ВЕРТОЛЕТ</vt:lpstr>
      <vt:lpstr>Презентация PowerPoint</vt:lpstr>
      <vt:lpstr>ПОЖАРНЫЙ КОРАБЛЬ (КАТЕР)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User</cp:lastModifiedBy>
  <cp:revision>23</cp:revision>
  <dcterms:created xsi:type="dcterms:W3CDTF">2020-02-15T17:08:13Z</dcterms:created>
  <dcterms:modified xsi:type="dcterms:W3CDTF">2023-10-09T07:31:11Z</dcterms:modified>
</cp:coreProperties>
</file>