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58" r:id="rId6"/>
    <p:sldId id="259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1A866FE-1CA8-4D2F-8650-17EA08094C1F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35CD2A7-A296-4098-A351-4898328DE41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125"/>
              </a:spcAft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«Смерть чиновника»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97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125"/>
              </a:spcAft>
              <a:buNone/>
            </a:pPr>
            <a:r>
              <a:rPr lang="ru-RU" b="1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     Жанр произведения: </a:t>
            </a: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рассказ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98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Время и место действия</a:t>
            </a:r>
            <a:r>
              <a:rPr lang="ru-RU" sz="32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ru-RU" sz="32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рассказа «Смерть чиновника»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32856"/>
            <a:ext cx="7355160" cy="3849291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125"/>
              </a:spcAft>
              <a:buNone/>
            </a:pP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</a:t>
            </a:r>
            <a:r>
              <a:rPr lang="ru-RU" sz="2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онец XIX в, Россия, Москва (опера «</a:t>
            </a:r>
            <a:r>
              <a:rPr lang="ru-RU" sz="2000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Корневильские</a:t>
            </a:r>
            <a:r>
              <a:rPr lang="ru-RU" sz="2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колокола» исполнялась с 1880 г. в театре сада «Эрмитаж» в Москве, о чем упоминает в воспоминаниях сам Чехов).  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116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125"/>
              </a:spcAft>
            </a:pPr>
            <a:r>
              <a:rPr lang="ru-RU" sz="22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Толкование непонятных слов (новые слова и выражения)</a:t>
            </a:r>
            <a: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b="1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Вицмундир 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– форменная одежда гражданских чиновников в виде фрака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Корневильские</a:t>
            </a:r>
            <a:r>
              <a:rPr lang="ru-RU" sz="2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колокола — 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комическая опера в трёх действиях и четырёх картинах французского композитора </a:t>
            </a:r>
            <a:r>
              <a:rPr lang="ru-RU" sz="2400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Робера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Планкета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на либретто Луи-Франсуа </a:t>
            </a:r>
            <a:r>
              <a:rPr lang="ru-RU" sz="2400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Клервилля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и Шарля </a:t>
            </a:r>
            <a:r>
              <a:rPr lang="ru-RU" sz="2400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Габе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Фанфарон 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— тот, кто хвастливо выставляет напоказ свои мнимые достоинства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Экзекутор 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— заведующий хозяйством в учреждении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853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Главные герои (персонажи) и их характеристика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7715200" cy="4353347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20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Иван </a:t>
            </a:r>
            <a:r>
              <a:rPr lang="ru-RU" sz="2000" b="1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Дмитрич</a:t>
            </a:r>
            <a:r>
              <a:rPr lang="ru-RU" sz="20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Червяков </a:t>
            </a: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– мелкий чиновник, экзекутор. Робкий, тревожный, зависимый человек, склонный преувеличивать опасность.  «Говорить не хочет! — подумал Червяков, бледнея. — Сердится, значит… Нет, этого нельзя так оставить… Я ему объясню…»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37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1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1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1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1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1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Краткое </a:t>
            </a:r>
            <a:r>
              <a:rPr lang="ru-RU" sz="21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содержание рассказа «Смерть чиновника»</a:t>
            </a:r>
            <a:r>
              <a:rPr lang="ru-RU" sz="13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3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5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1.Однажды мелкий чиновник Червяков смотрел в театре оперу. Внезапно он сильно чихнул, и с ужасом увидел, что обрызгал впереди сидящего статского генерала </a:t>
            </a:r>
            <a:r>
              <a:rPr lang="ru-RU" sz="5000" dirty="0" err="1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Бризжалова</a:t>
            </a:r>
            <a:r>
              <a:rPr lang="ru-RU" sz="5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Он стал просить прощения, но генерал ответил, что это «ничего» и попросил его не мешать слушать оперу.</a:t>
            </a:r>
            <a:endParaRPr lang="ru-RU" sz="5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5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2.В антракте Червяков, тревожась, вновь подошел к генералу с извинениями, и вновь получил ответ, что ничего страшного не произошло. Дома жена посоветовала ему сходить к генералу еще раз, чтобы извиниться.</a:t>
            </a:r>
            <a:endParaRPr lang="ru-RU" sz="5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50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</a:t>
            </a:r>
            <a:r>
              <a:rPr lang="ru-RU" sz="5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Червяков, подстриженный и в новом мундире, пришел в приемную к генералу. Генерал вновь ответил, что то пустяки, а когда Червяков, дождавшись ухода последнего посетителя, вновь начал извиняться, генерал махнул рукой и скрылся во внутренних апартаментах. Червяков, еще более обеспокоенный, думал написать ему письмо, но не смог составить текст.</a:t>
            </a:r>
            <a:endParaRPr lang="ru-RU" sz="5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5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4.На следующий день Червяков вновь пришел в приемную, но генерал разгневался и выгнал его вон. Червяков, ничего не видя перед собой, вернулся домой, лег на диван и умер.</a:t>
            </a:r>
            <a:endParaRPr lang="ru-RU" sz="5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232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Главная мысль рассказа «Смерть чиновника»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125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Трепет перед властью в России так силен, что может довести человека до беспричинной смерти от одного лишь страха перед гневом начальника.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67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</a:rPr>
              <a:t>Какой отрывок из книги понравился (или запомнился) тебе больше всего? </a:t>
            </a:r>
            <a:endParaRPr lang="ru-RU" b="1" dirty="0" smtClean="0">
              <a:solidFill>
                <a:srgbClr val="333333"/>
              </a:solidFill>
              <a:latin typeface="Arial"/>
              <a:ea typeface="Times New Roman"/>
            </a:endParaRPr>
          </a:p>
          <a:p>
            <a:r>
              <a:rPr lang="ru-RU" b="1" dirty="0" smtClean="0">
                <a:solidFill>
                  <a:srgbClr val="333333"/>
                </a:solidFill>
                <a:latin typeface="Arial"/>
                <a:ea typeface="Times New Roman"/>
              </a:rPr>
              <a:t>О </a:t>
            </a: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</a:rPr>
              <a:t>чем он? </a:t>
            </a:r>
            <a:endParaRPr lang="ru-RU" b="1" dirty="0" smtClean="0">
              <a:solidFill>
                <a:srgbClr val="333333"/>
              </a:solidFill>
              <a:latin typeface="Arial"/>
              <a:ea typeface="Times New Roman"/>
            </a:endParaRPr>
          </a:p>
          <a:p>
            <a:r>
              <a:rPr lang="ru-RU" b="1" dirty="0" smtClean="0">
                <a:solidFill>
                  <a:srgbClr val="333333"/>
                </a:solidFill>
                <a:latin typeface="Arial"/>
                <a:ea typeface="Times New Roman"/>
              </a:rPr>
              <a:t>Почему </a:t>
            </a: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</a:rPr>
              <a:t>он оставил тебя неравнодушным?</a:t>
            </a:r>
            <a:br>
              <a:rPr lang="ru-RU" b="1" dirty="0">
                <a:solidFill>
                  <a:srgbClr val="333333"/>
                </a:solidFill>
                <a:latin typeface="Arial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433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4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Отзыв </a:t>
            </a:r>
            <a:r>
              <a:rPr lang="ru-RU" sz="24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 рассказе «Смерть чиновника»</a:t>
            </a:r>
            <a:r>
              <a:rPr lang="ru-RU" sz="15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5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125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  Рассказ начинается, как характерная чеховская сатира. Иронические рассуждения автора о чихании передают беззаботное самоощущение Червякова, мирно смотрящего оперу. Но по мере развития действия чувствуется нарастание страха героя, действие тоже ускоряется, описания уже минимальны, как все в душе Червякова подчинено решению одной проблемы. Генерал ничем не был опасен для Червякова, не был его прямым начальником. Но подобострастное чинопочитание и постоянная готовность к наказанию за любую оплошность мгновенно запускают в нем эту энергию ужаса, желание унизиться, оправдаться, лишь бы избежать неотвратимых проблем. В финале этот страх достигает предела, и человеческий организм больше не может его выносить, герой умирает от ужаса. Потому этот рассказ – не просто сатира, а горькая житейская правда, актуальная и в наши дни.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147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</TotalTime>
  <Words>439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«Смерть чиновника» </vt:lpstr>
      <vt:lpstr>Презентация PowerPoint</vt:lpstr>
      <vt:lpstr>Время и место действия рассказа «Смерть чиновника»</vt:lpstr>
      <vt:lpstr>Толкование непонятных слов (новые слова и выражения) </vt:lpstr>
      <vt:lpstr>Главные герои (персонажи) и их характеристика </vt:lpstr>
      <vt:lpstr>  Краткое содержание рассказа «Смерть чиновника» </vt:lpstr>
      <vt:lpstr>Главная мысль рассказа «Смерть чиновника» </vt:lpstr>
      <vt:lpstr>Презентация PowerPoint</vt:lpstr>
      <vt:lpstr>  Отзыв о рассказе «Смерть чиновника»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«Смерть чиновника»</dc:title>
  <dc:creator>богдан</dc:creator>
  <cp:lastModifiedBy>богдан</cp:lastModifiedBy>
  <cp:revision>2</cp:revision>
  <dcterms:created xsi:type="dcterms:W3CDTF">2024-01-29T18:01:44Z</dcterms:created>
  <dcterms:modified xsi:type="dcterms:W3CDTF">2024-01-29T18:15:16Z</dcterms:modified>
</cp:coreProperties>
</file>