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5A208-C15C-4AF0-88BF-A3BAD939D03F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FD0F41F-DC5C-4016-873C-110C80F1F2FE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9335" y="796705"/>
            <a:ext cx="9750582" cy="3980677"/>
          </a:xfrm>
        </p:spPr>
        <p:txBody>
          <a:bodyPr/>
          <a:lstStyle/>
          <a:p>
            <a:r>
              <a:rPr lang="ru-RU" dirty="0" smtClean="0"/>
              <a:t>Техника</a:t>
            </a:r>
            <a:br>
              <a:rPr lang="ru-RU" dirty="0" smtClean="0"/>
            </a:br>
            <a:r>
              <a:rPr lang="ru-RU" dirty="0" smtClean="0"/>
              <a:t> «Я-высказывание»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Техника «Я-высказывание»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Конфликты и недопонимания являются неотъемлемой частью межличностных отношений. В таких ситуациях часто возникает потребность выразить свое недовольство или разочарование. Однако обвинения и критика часто приводят к сопротивлению и обиде со стороны собеседника. Техника «Я-высказывание» предлагает более продуктивный способ коммуникации, позволяющий выразить свои чувства и потребности без вызова отрицательных реакций.</a:t>
            </a:r>
            <a:endParaRPr lang="ru-RU" dirty="0"/>
          </a:p>
          <a:p>
            <a:endParaRPr lang="ru-RU" dirty="0"/>
          </a:p>
          <a:p>
            <a:r>
              <a:rPr lang="ru-RU" b="1" dirty="0"/>
              <a:t>Техника «Я-высказывание» (или «Я- сообщение»)</a:t>
            </a:r>
            <a:r>
              <a:rPr lang="ru-RU" dirty="0"/>
              <a:t> – это метод межличностного общения, который помогает выразить свои чувства, потребности и ожидания без обвинений и критики в адрес собеседника. Суть этой техники заключается в формулировании своих мыслей и чувств с акцентом на личном опыте и восприятии, а не на оценке поведения или характеристик другого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Применение техники «Я-высказывание» обычно включает следующие элементы: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Описание ситуации или поведения, которое вызывает определенные чувства или </a:t>
            </a:r>
            <a:r>
              <a:rPr lang="ru-RU" dirty="0" smtClean="0"/>
              <a:t>реакции:</a:t>
            </a:r>
            <a:endParaRPr lang="ru-RU" dirty="0"/>
          </a:p>
          <a:p>
            <a:r>
              <a:rPr lang="ru-RU" dirty="0"/>
              <a:t>Выражение собственных чувств, связанных с этим поведением или ситуацией.</a:t>
            </a:r>
            <a:endParaRPr lang="ru-RU" dirty="0"/>
          </a:p>
          <a:p>
            <a:r>
              <a:rPr lang="ru-RU" dirty="0"/>
              <a:t>Объяснение своих потребностей, которые связаны с данным поведением или ситуацией.</a:t>
            </a:r>
            <a:endParaRPr lang="ru-RU" dirty="0"/>
          </a:p>
          <a:p>
            <a:r>
              <a:rPr lang="ru-RU" dirty="0"/>
              <a:t>Предложение конкретных действий или решений, которые могут помочь удовлетворить потребности и решить возникшую проблему.</a:t>
            </a:r>
            <a:endParaRPr lang="ru-RU" dirty="0"/>
          </a:p>
          <a:p>
            <a:r>
              <a:rPr lang="ru-RU" dirty="0"/>
              <a:t>Техника «Я-высказывание» способствует конструктивному и открытому диалогу, уменьшает вероятность возникновения конфликтов и обид, а также помогает развивать навыки </a:t>
            </a:r>
            <a:r>
              <a:rPr lang="ru-RU" dirty="0" err="1"/>
              <a:t>ассертивности</a:t>
            </a:r>
            <a:r>
              <a:rPr lang="ru-RU" dirty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Почему «Я-высказывания» лучше обвинений и критики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Обвинения обостряют конфликты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Обвинения зачастую приводят к обострению конфликта. Вместо того чтобы помочь разрешить проблему, они усиливают напряжение, делая общение более агрессивным. Собеседник часто может воспринимать такие высказывания как атаку на свою личность, что вызывает оборонительную реакцию и препятствует поиску решения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Техника «Я-высказывание» фокусируется на собственных чувствах и </a:t>
            </a:r>
            <a:r>
              <a:rPr lang="ru-RU" b="1" dirty="0" smtClean="0"/>
              <a:t>потребностях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отличие от обвинений и критики, техника «Я-высказывание» направлена на выражение собственных чувств и потребностей. Это делает коммуникацию более открытой и прозрачной, создавая понимание и </a:t>
            </a:r>
            <a:r>
              <a:rPr lang="ru-RU" dirty="0" err="1"/>
              <a:t>эмпатию</a:t>
            </a:r>
            <a:r>
              <a:rPr lang="ru-RU" dirty="0"/>
              <a:t> со стороны собеседника. Таким образом, техника способствует конструктивному диалогу и снижает вероятность конфликта.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7152" y="1122630"/>
            <a:ext cx="8953878" cy="478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«Я-высказывание» помогает избегать обид и непонимания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Техника «Я-высказывание» позволяет избежать обид и непонимания, так как сосредоточена на собственных чувствах, а не на оценке поведения других. Вместо обвинения собеседника в чем-то, вы делитесь своими чувствами и ощущениями, связанными с ситуацией. Это помогает избежать эмоциональной реакции и устанавливает доверительные отношения.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Техника «Я-</a:t>
            </a:r>
            <a:r>
              <a:rPr lang="ru-RU" b="1" dirty="0" err="1"/>
              <a:t>высысказывание</a:t>
            </a:r>
            <a:r>
              <a:rPr lang="ru-RU" b="1" dirty="0"/>
              <a:t>» способствует лучшему пониманию и взаимоуважению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Используя технику «Я-высказывание», вы позволяете собеседнику лучше понять вашу точку зрения и учитывать вашу перспективу. Это способствует взаимоуважению и сотрудничеству, что является основой успешного разрешения конфликтов и продуктивного общения.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24110"/>
            <a:ext cx="8664245" cy="52871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«Я-высказывание» помогает выразить себя честно и открыто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Техника «Я-высказывание» позволяет честно и открыто выразить свои чувства и потребности, не опасаясь вызвать конфликт или неприязнь. Это укрепляет самооценку и самоуважение, так как вы учитесь отстаивать свои интересы и границы, не забывая при этом о чувствах других.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«Я-высказывание» развивает навыки </a:t>
            </a:r>
            <a:r>
              <a:rPr lang="ru-RU" b="1" dirty="0" err="1"/>
              <a:t>ассертивности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Использование техники «Я-высказывание» помогает развить навыки </a:t>
            </a:r>
            <a:r>
              <a:rPr lang="ru-RU" dirty="0" err="1"/>
              <a:t>ассертивности</a:t>
            </a:r>
            <a:r>
              <a:rPr lang="ru-RU" dirty="0"/>
              <a:t> – способности отстаивать свои права и интересы, не нарушая прав и интересов других. </a:t>
            </a:r>
            <a:r>
              <a:rPr lang="ru-RU" dirty="0" err="1"/>
              <a:t>Ассертивность</a:t>
            </a:r>
            <a:r>
              <a:rPr lang="ru-RU" dirty="0"/>
              <a:t> является важным элементом эффективного общения и разрешения конфликтов.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Техника «Я-высказывание» поддерживает здоровые отношения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Применение техники «Я-высказывание» способствует поддержанию здоровых отношений, так как вместо обвинений и критики собеседника, вы делитесь своими чувствами и потребностями. Это позволяет разрешать конфликты дипломатично и без обид, что является основой долгосрочных и удовлетворительных отношений.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Примеры применения техники </a:t>
            </a:r>
            <a:br>
              <a:rPr lang="ru-RU" b="1" dirty="0"/>
            </a:br>
            <a:r>
              <a:rPr lang="ru-RU" b="1" dirty="0"/>
              <a:t>«Я-высказывание»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3901" y="2133599"/>
            <a:ext cx="9150711" cy="435773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Вместо «Ты всегда опаздываешь!» </a:t>
            </a:r>
            <a:r>
              <a:rPr lang="ru-RU" dirty="0"/>
              <a:t>можно сказать: «Я ощущаю беспокойство, когда мы опаздываем из-за задержек, и мне бы хотелось, чтобы мы старались быть пунктуальными.» или «Я замечаю, что иногда ты опаздываешь, и это вызывает у меня ощущение стресса и неуверенности. Мне бы хотелось, чтобы мы придерживались времени, когда мы договариваемся </a:t>
            </a:r>
            <a:r>
              <a:rPr lang="ru-RU" dirty="0" smtClean="0"/>
              <a:t>встретиться.»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Вместо «Ты всегда бросаешь свои вещи повсюду!» </a:t>
            </a:r>
            <a:r>
              <a:rPr lang="ru-RU" dirty="0"/>
              <a:t>можно сказать: «Я чувствую себя некомфортно, когда в нашем доме беспорядок, и мне бы хотелось, чтобы мы оба старались поддерживать чистоту и порядок.»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Вместо «Ты не делаешь свои обязанности по дому!» </a:t>
            </a:r>
            <a:r>
              <a:rPr lang="ru-RU" dirty="0"/>
              <a:t>можно сказать: «Я заметил(а), что мне приходится выполнять больше домашних обязанностей, и мне бы хотелось, чтобы мы разделили их более равномерно.» или «Я замечаю, что иногда ты не участвуешь в домашних делах, и это оставляет на мне больше работы. Мне бы хотелось, чтобы мы оба разделяли ответственность за домашние обязанности.»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Вместо «Ты такой(такая) ленивый(</a:t>
            </a:r>
            <a:r>
              <a:rPr lang="ru-RU" b="1" dirty="0" err="1"/>
              <a:t>вая</a:t>
            </a:r>
            <a:r>
              <a:rPr lang="ru-RU" b="1" dirty="0"/>
              <a:t>)!» </a:t>
            </a:r>
            <a:r>
              <a:rPr lang="ru-RU" dirty="0"/>
              <a:t>можно сказать: «Я бы хотел(а), чтобы мы вместе находили время для разных видов деятельности.» или «Я замечаю, что иногда ты откладываешь выполнение обязанностей, и это вызывает у меня чувство недовольства. Мне бы хотелось, чтобы мы оба старались выполнить свои обязанности своевременно.»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Вместо «Ты всегда плохо говоришь о моих друзьях!» </a:t>
            </a:r>
            <a:r>
              <a:rPr lang="ru-RU" dirty="0"/>
              <a:t>можно сказать: «Я чувствую себя расстроенным(ой), когда слышу негативные комментарии о моих друзьях, и мне бы хотелось, чтобы мы уважали чувства друг друга по этому поводу.»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ошибки применения </a:t>
            </a:r>
            <a:br>
              <a:rPr lang="ru-RU" b="1" dirty="0"/>
            </a:br>
            <a:r>
              <a:rPr lang="ru-RU" b="1" dirty="0"/>
              <a:t>«Я-высказываний»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При использовании техники «Я-высказывание» важно избегать определенных ошибок, чтобы они не приводили к непониманию или конфликтам. Вот некоторые из наиболее распространенных ошибок, с которыми можно столкнуться:</a:t>
            </a:r>
            <a:endParaRPr lang="ru-RU" dirty="0"/>
          </a:p>
          <a:p>
            <a:endParaRPr lang="ru-RU" dirty="0"/>
          </a:p>
          <a:p>
            <a:r>
              <a:rPr lang="ru-RU" dirty="0"/>
              <a:t>Смешение «Я-высказываний» с обвинениями: Иногда люди неправильно формулируют «Я-высказывания», используя обвинительный тон или язык. Например, вместо того чтобы сказать: «Я чувствую себя обеспокоенным, когда ты опаздываешь», они говорят: «Ты всегда опаздываешь, и это раздражает меня». Важно сосредоточиться на своих чувствах и нуждах, а не на обвинении другого человека.</a:t>
            </a:r>
            <a:endParaRPr lang="ru-RU" dirty="0"/>
          </a:p>
          <a:p>
            <a:r>
              <a:rPr lang="ru-RU" dirty="0"/>
              <a:t>Слишком обобщенные высказывания: Избегайте слишком обобщенных или нечетких «Я-высказываний». Чтобы ваше сообщение было понятным и конструктивным, укажите конкретные ситуации или поведение, которые вызывают у вас определенные чувства.</a:t>
            </a:r>
            <a:endParaRPr lang="ru-RU" dirty="0"/>
          </a:p>
          <a:p>
            <a:r>
              <a:rPr lang="ru-RU" dirty="0"/>
              <a:t>Недостаточное объяснение чувств: Если вы не объясните, почему именно данная ситуация вызывает у вас определенные чувства, ваше «Я-высказывание» может быть непонятным для собеседника. Постарайтесь объяснить, как конкретное поведение влияет на вас и почему оно вызывает такие чувства.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1" y="887240"/>
            <a:ext cx="9207453" cy="502398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Использование агрессивного тона высказывания: Если вы выражаетесь слишком агрессивно или грубо, ваше «Я-высказывание» может вызвать оборонительную реакцию у собеседника. Старайтесь говорить спокойно и деликатно, чтобы ваше сообщение воспринималось как искреннее и открытое.</a:t>
            </a:r>
            <a:endParaRPr lang="ru-RU" dirty="0"/>
          </a:p>
          <a:p>
            <a:r>
              <a:rPr lang="ru-RU" dirty="0"/>
              <a:t>Неуместное время и место для «Я-высказывания»: Выберите подходящее время и место для выражения своих «Я-высказываний». Пытаться обсудить проблему во время ссоры или когда собеседник занят другими делами, может привести к непродуктивному диалогу.</a:t>
            </a:r>
            <a:endParaRPr lang="ru-RU" dirty="0"/>
          </a:p>
          <a:p>
            <a:r>
              <a:rPr lang="ru-RU" dirty="0"/>
              <a:t>Ожидание мгновенного решения проблемы: «Я-высказывания» не всегда могут привести к мгновенному решению проблемы или изменению поведения собеседника. Будьте терпеливы и готовы к тому, что ваши «Я-высказывания» могут потребовать дополнительного обсуждения и времени для того, чтобы собеседник понял и принял вашу точку зрения.</a:t>
            </a:r>
            <a:endParaRPr lang="ru-RU" dirty="0"/>
          </a:p>
          <a:p>
            <a:r>
              <a:rPr lang="ru-RU" dirty="0"/>
              <a:t>Непоследовательность в выражении своих чувств: Если вы непоследовательно выражаете свои чувства или не выражаете их вовсе, это может затруднить вашу способность отстаивать свои границы и нужды. Убедитесь, что вы последовательно и ясно выражаете свои чувства с помощью «Я-высказываний».</a:t>
            </a:r>
            <a:endParaRPr lang="ru-RU" dirty="0"/>
          </a:p>
          <a:p>
            <a:r>
              <a:rPr lang="ru-RU" dirty="0"/>
              <a:t>Игнорирование чувств и потребностей собеседника: Важно также уважать и учитывать чувства и потребности вашего собеседника. Помните, что «Я-высказывания» должны быть основаны на взаимном уважении и открытом диалоге, а не на одностороннем навязывании своей точки зрения.</a:t>
            </a:r>
            <a:endParaRPr lang="ru-RU" dirty="0"/>
          </a:p>
          <a:p>
            <a:r>
              <a:rPr lang="ru-RU" dirty="0"/>
              <a:t>Недостаточная практика техники «Я-высказывание»: Техника «Я-высказывание» требует практики и развития навыков самовыражения. Если вы не уделяете достаточно времени и внимания практике этой техники, она может быть менее эффективной.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8180</Words>
  <Application>WPS Presentation</Application>
  <PresentationFormat>Широкоэкранный</PresentationFormat>
  <Paragraphs>63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SimSun</vt:lpstr>
      <vt:lpstr>Wingdings</vt:lpstr>
      <vt:lpstr>Wingdings 3</vt:lpstr>
      <vt:lpstr>Arial</vt:lpstr>
      <vt:lpstr>Century Gothic</vt:lpstr>
      <vt:lpstr>Microsoft YaHei</vt:lpstr>
      <vt:lpstr>Arial Unicode MS</vt:lpstr>
      <vt:lpstr>Calibri</vt:lpstr>
      <vt:lpstr>Легкий дым</vt:lpstr>
      <vt:lpstr>Техника  «Я-высказывание»</vt:lpstr>
      <vt:lpstr>Техника «Я-высказывание» </vt:lpstr>
      <vt:lpstr>Применение техники «Я-высказывание» обычно включает следующие элементы:</vt:lpstr>
      <vt:lpstr>Почему «Я-высказывания» лучше обвинений и критики</vt:lpstr>
      <vt:lpstr>PowerPoint 演示文稿</vt:lpstr>
      <vt:lpstr>PowerPoint 演示文稿</vt:lpstr>
      <vt:lpstr>Примеры применения техники «Я-высказывание</vt:lpstr>
      <vt:lpstr>Основные ошибки применения «Я-высказываний»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 «Я-высказывание»</dc:title>
  <dc:creator>Докт</dc:creator>
  <cp:lastModifiedBy>User</cp:lastModifiedBy>
  <cp:revision>3</cp:revision>
  <dcterms:created xsi:type="dcterms:W3CDTF">2023-11-25T12:00:00Z</dcterms:created>
  <dcterms:modified xsi:type="dcterms:W3CDTF">2024-01-29T10:39:55Z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2086978823B743F88AC7739086BB67E2_13</vt:lpwstr>
  </property>
  <property fmtid="{D5CDD505-2E9C-101B-9397-08002B2CF9AE}" pid="3" name="KSOProductBuildVer">
    <vt:lpwstr>1049-12.2.0.13431</vt:lpwstr>
  </property>
</Properties>
</file>