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76" y="-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CF200C-7A85-468C-B4A2-EF6811D1C0F2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086A0D-F7C0-4666-976E-AEBF5F77D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28454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newsflash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4400" dirty="0" smtClean="0">
                <a:solidFill>
                  <a:prstClr val="black"/>
                </a:solidFill>
                <a:ea typeface="+mj-ea"/>
                <a:cs typeface="+mj-cs"/>
              </a:rPr>
              <a:t>Подготовила </a:t>
            </a:r>
          </a:p>
          <a:p>
            <a:r>
              <a:rPr lang="ru-RU" sz="4400" dirty="0" smtClean="0">
                <a:solidFill>
                  <a:prstClr val="black"/>
                </a:solidFill>
                <a:ea typeface="+mj-ea"/>
                <a:cs typeface="+mj-cs"/>
              </a:rPr>
              <a:t> </a:t>
            </a:r>
            <a:r>
              <a:rPr lang="ru-RU" sz="4400" dirty="0" err="1">
                <a:solidFill>
                  <a:prstClr val="black"/>
                </a:solidFill>
                <a:ea typeface="+mj-ea"/>
                <a:cs typeface="+mj-cs"/>
              </a:rPr>
              <a:t>Аскерова</a:t>
            </a:r>
            <a:r>
              <a:rPr lang="ru-RU" sz="4400" dirty="0">
                <a:solidFill>
                  <a:prstClr val="black"/>
                </a:solidFill>
                <a:ea typeface="+mj-ea"/>
                <a:cs typeface="+mj-cs"/>
              </a:rPr>
              <a:t> </a:t>
            </a:r>
            <a:r>
              <a:rPr lang="ru-RU" sz="4400" dirty="0" err="1">
                <a:solidFill>
                  <a:prstClr val="black"/>
                </a:solidFill>
                <a:ea typeface="+mj-ea"/>
                <a:cs typeface="+mj-cs"/>
              </a:rPr>
              <a:t>Шарафат</a:t>
            </a:r>
            <a:r>
              <a:rPr lang="ru-RU" sz="4400" dirty="0">
                <a:solidFill>
                  <a:prstClr val="black"/>
                </a:solidFill>
                <a:ea typeface="+mj-ea"/>
                <a:cs typeface="+mj-cs"/>
              </a:rPr>
              <a:t> </a:t>
            </a:r>
            <a:r>
              <a:rPr lang="ru-RU" sz="4400" dirty="0" err="1">
                <a:solidFill>
                  <a:prstClr val="black"/>
                </a:solidFill>
                <a:ea typeface="+mj-ea"/>
                <a:cs typeface="+mj-cs"/>
              </a:rPr>
              <a:t>Рамизовна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620688"/>
            <a:ext cx="76619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Птицы из мультфильмов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60927501"/>
      </p:ext>
    </p:extLst>
  </p:cSld>
  <p:clrMapOvr>
    <a:masterClrMapping/>
  </p:clrMapOvr>
  <p:transition spd="slow"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Bazuka Johnny\Downloads\66d63fd600c6678623b1c10578d85bd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10322719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Bazuka Johnny\Downloads\70a2f0392847dc331972c7d3d3673ab9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68560" y="0"/>
            <a:ext cx="11235613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Bazuka Johnny\Downloads\gusi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40568" y="0"/>
            <a:ext cx="1036915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Bazuka Johnny\Downloads\lisa_i_jurav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20152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Bazuka Johnny\Downloads\slide-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56421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Bazuka Johnny\Downloads\regnum_picture_1490949724331116_norma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Bazuka Johnny\Downloads\iphone360_443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899592"/>
            <a:ext cx="9144000" cy="897009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</TotalTime>
  <Words>8</Words>
  <Application>Microsoft Office PowerPoint</Application>
  <PresentationFormat>Экран (4:3)</PresentationFormat>
  <Paragraphs>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Bazuka Johnny</dc:creator>
  <cp:lastModifiedBy>911</cp:lastModifiedBy>
  <cp:revision>4</cp:revision>
  <dcterms:created xsi:type="dcterms:W3CDTF">2019-01-20T18:46:40Z</dcterms:created>
  <dcterms:modified xsi:type="dcterms:W3CDTF">2024-01-28T16:00:16Z</dcterms:modified>
</cp:coreProperties>
</file>