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94" r:id="rId9"/>
    <p:sldId id="264" r:id="rId10"/>
    <p:sldId id="265" r:id="rId11"/>
    <p:sldId id="266" r:id="rId12"/>
    <p:sldId id="268" r:id="rId13"/>
    <p:sldId id="269" r:id="rId14"/>
    <p:sldId id="271" r:id="rId15"/>
    <p:sldId id="281" r:id="rId16"/>
    <p:sldId id="283" r:id="rId17"/>
    <p:sldId id="285" r:id="rId18"/>
    <p:sldId id="272" r:id="rId19"/>
    <p:sldId id="273" r:id="rId20"/>
    <p:sldId id="274" r:id="rId21"/>
    <p:sldId id="275" r:id="rId22"/>
    <p:sldId id="276" r:id="rId23"/>
    <p:sldId id="287" r:id="rId24"/>
    <p:sldId id="288" r:id="rId25"/>
    <p:sldId id="289" r:id="rId26"/>
    <p:sldId id="290" r:id="rId27"/>
    <p:sldId id="291" r:id="rId28"/>
    <p:sldId id="292" r:id="rId29"/>
    <p:sldId id="278" r:id="rId30"/>
    <p:sldId id="279" r:id="rId31"/>
    <p:sldId id="293" r:id="rId32"/>
    <p:sldId id="28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260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763688" y="692696"/>
            <a:ext cx="6912768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Исследовательская работа: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53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Корм для кошек: цена и </a:t>
            </a:r>
            <a:r>
              <a:rPr lang="ru-RU" sz="53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</a:t>
            </a:r>
            <a:endParaRPr lang="ru-RU" sz="53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076056" y="2636912"/>
            <a:ext cx="3960440" cy="3384376"/>
          </a:xfrm>
        </p:spPr>
        <p:txBody>
          <a:bodyPr>
            <a:normAutofit/>
          </a:bodyPr>
          <a:lstStyle/>
          <a:p>
            <a:r>
              <a:rPr lang="ru-RU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4 «В» класса</a:t>
            </a:r>
          </a:p>
          <a:p>
            <a:r>
              <a:rPr lang="ru-RU" sz="25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Кремнёва Полина</a:t>
            </a:r>
          </a:p>
          <a:p>
            <a:r>
              <a:rPr lang="ru-RU" sz="5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</a:p>
          <a:p>
            <a:r>
              <a:rPr lang="ru-RU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r>
              <a:rPr lang="ru-RU" sz="25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Мельникова </a:t>
            </a:r>
          </a:p>
          <a:p>
            <a:r>
              <a:rPr lang="ru-RU" sz="25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Леонидовна</a:t>
            </a:r>
            <a:endParaRPr lang="ru-RU" sz="25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10" y="2420888"/>
            <a:ext cx="2566176" cy="400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62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" y="-425054"/>
            <a:ext cx="8825408" cy="973733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корма для животных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386606"/>
            <a:ext cx="5148064" cy="64807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сухой корм для животных появился 1860-х годах.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путешественник Джеймс Спратт заметил в британском порту, как собаки с удовольствием поедали галеты матросов. Он решил сделать для своего питомца похожее лакомство. Так появились «Мясные бисквиты Спратта для собак». Это был первый прообраз сухого корма.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443" y="548679"/>
            <a:ext cx="3480313" cy="5868145"/>
          </a:xfrm>
        </p:spPr>
      </p:pic>
    </p:spTree>
    <p:extLst>
      <p:ext uri="{BB962C8B-B14F-4D97-AF65-F5344CB8AC3E}">
        <p14:creationId xmlns:p14="http://schemas.microsoft.com/office/powerpoint/2010/main" val="371354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8092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корма </a:t>
            </a:r>
            <a:r>
              <a:rPr lang="ru-RU" sz="40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4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кошек</a:t>
            </a:r>
            <a:endParaRPr lang="ru-RU" sz="40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836712"/>
            <a:ext cx="8856984" cy="4536504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корм так быстро набирал популярность, что уже к 1946 году занимал 85% рынка готового питания для домашних животных в Америке.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оборудования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позволило автоматизировать процесс преобразования мясной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муки в г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отовые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гранулы</a:t>
            </a:r>
            <a:r>
              <a:rPr lang="ru-RU" sz="2800" dirty="0"/>
              <a:t>.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3140968"/>
            <a:ext cx="5472608" cy="346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467600" cy="36004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Сухой корм</a:t>
            </a:r>
            <a:endParaRPr lang="ru-RU" sz="40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620688"/>
            <a:ext cx="8424936" cy="5089776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полного рациона животному вполне достаточно сухого корма и воды. Если кошка будет есть этот корм в течение дня, то восполнит всю суточную норму полезных веществ для здоровья и хорошего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самочувствия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924944"/>
            <a:ext cx="3600400" cy="3600400"/>
          </a:xfrm>
          <a:prstGeom prst="rect">
            <a:avLst/>
          </a:prstGeom>
        </p:spPr>
      </p:pic>
      <p:pic>
        <p:nvPicPr>
          <p:cNvPr id="1026" name="Picture 2" descr="Картинки по запросу &quot;фото сухой корм для котов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13522"/>
            <a:ext cx="4840507" cy="338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67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683624" cy="64807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Влажный корм</a:t>
            </a:r>
            <a:endParaRPr lang="ru-RU" sz="40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8215" y="764704"/>
            <a:ext cx="7931224" cy="5642102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800" dirty="0"/>
              <a:t>Влажный корм (мясные кусочки в желе – в пакетиках, баночках и т.п.) используется скорее, как </a:t>
            </a:r>
            <a:r>
              <a:rPr lang="ru-RU" sz="2800" dirty="0" smtClean="0"/>
              <a:t>лакомство</a:t>
            </a:r>
            <a:r>
              <a:rPr lang="ru-RU" sz="2800" dirty="0"/>
              <a:t>. </a:t>
            </a:r>
            <a:endParaRPr lang="ru-RU" sz="2800" dirty="0" smtClean="0"/>
          </a:p>
          <a:p>
            <a:pPr marL="0" indent="457200" algn="just">
              <a:buNone/>
            </a:pP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751" y="2327721"/>
            <a:ext cx="4072252" cy="3312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09" y="2363167"/>
            <a:ext cx="4153138" cy="346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848872" cy="57606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Анкетирование</a:t>
            </a:r>
            <a:endParaRPr lang="ru-RU" sz="40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548680"/>
            <a:ext cx="8568952" cy="6120680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начальных классов МБОУ «Гимназия № 14» было проведено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анкетирование.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опросе участвовали 44 учащихся.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36 человек есть кошка/кот, у 8 – нет,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 семьях кошек кормят только сухим кормом, в 8 семьях – сухим и влажным кормом, в 8 семьях сухой и влажный корм сочетается ещё с какой-то другой пищей,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 учеников считают, что внешний вид и активность питомца зависят от выбранного корма,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опрошенных учеников – 11 человек – не знают, какой корм по-настоящему полезен для их питомцев,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29 семьях придерживаются покупки корма одного-двух брендов,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семьях 10 учеников выбирают для своих кошек корм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Whiskas,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 9 учеников не знают, кормами какого бренда питается их кошка. </a:t>
            </a:r>
          </a:p>
          <a:p>
            <a:pPr algn="just">
              <a:buFont typeface="Courier New" panose="02070309020205020404" pitchFamily="49" charset="0"/>
              <a:buChar char="o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83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79512" y="116632"/>
            <a:ext cx="4373637" cy="35283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2801488"/>
            <a:ext cx="4752528" cy="390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8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99" y="116632"/>
            <a:ext cx="6058281" cy="36450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3329175"/>
            <a:ext cx="5507771" cy="338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06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6632"/>
            <a:ext cx="4752528" cy="33123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15870"/>
          <a:stretch/>
        </p:blipFill>
        <p:spPr>
          <a:xfrm>
            <a:off x="3275856" y="2852936"/>
            <a:ext cx="5400996" cy="370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7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7755632" cy="65293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Выводы:</a:t>
            </a:r>
            <a:endParaRPr lang="ru-RU" sz="40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548680"/>
            <a:ext cx="8856984" cy="6048672"/>
          </a:xfrm>
        </p:spPr>
        <p:txBody>
          <a:bodyPr>
            <a:noAutofit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семьях большинства опрошенных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кошек кормят специализированным кошачьим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кормом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опрошенных считает, что внешний вид и активность питомца зависят от выбранного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корма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не знают, какой корм по-настоящему полезен для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кошек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опрошенных учеников придерживаются покупки одного-двух полюбившихся брендов, а не выбирают корм по принципу «самый дешевый».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выбираемых брендов самым популярным оказался корм для кошек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Whiskas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на втором по популярности – корм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Purina one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12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467600" cy="69269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Исследование</a:t>
            </a:r>
            <a:endParaRPr lang="ru-RU" sz="40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548680"/>
            <a:ext cx="8748464" cy="6120680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проведения исследования мы выбрали 6 марок сухого кошачьего корма, которые можно найти в магазинах города Глазова. Это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45720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buNone/>
            </a:pPr>
            <a:endParaRPr lang="ru-RU" dirty="0" smtClean="0"/>
          </a:p>
          <a:p>
            <a:pPr marL="0" indent="45720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en-US" dirty="0" smtClean="0"/>
              <a:t>     </a:t>
            </a:r>
          </a:p>
          <a:p>
            <a:pPr marL="0" indent="0" algn="just"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ru-RU" dirty="0" smtClean="0"/>
              <a:t>     </a:t>
            </a:r>
            <a:r>
              <a:rPr lang="en-US" dirty="0" smtClean="0"/>
              <a:t>Purina One            </a:t>
            </a:r>
            <a:r>
              <a:rPr lang="ru-RU" dirty="0" smtClean="0"/>
              <a:t>Royal Canin</a:t>
            </a:r>
            <a:r>
              <a:rPr lang="en-US" dirty="0" smtClean="0"/>
              <a:t>           </a:t>
            </a:r>
            <a:r>
              <a:rPr lang="ru-RU" dirty="0" smtClean="0"/>
              <a:t>      </a:t>
            </a:r>
            <a:r>
              <a:rPr lang="en-US" dirty="0" smtClean="0"/>
              <a:t> </a:t>
            </a:r>
            <a:r>
              <a:rPr lang="ru-RU" dirty="0" smtClean="0"/>
              <a:t>Kitekat</a:t>
            </a:r>
            <a:endParaRPr lang="en-US" dirty="0" smtClean="0"/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      </a:t>
            </a:r>
            <a:r>
              <a:rPr lang="ru-RU" dirty="0" smtClean="0"/>
              <a:t>    Whiskas</a:t>
            </a:r>
            <a:r>
              <a:rPr lang="en-US" dirty="0" smtClean="0"/>
              <a:t>                    </a:t>
            </a:r>
            <a:r>
              <a:rPr lang="ru-RU" dirty="0" smtClean="0"/>
              <a:t>Felix</a:t>
            </a:r>
            <a:r>
              <a:rPr lang="en-US" dirty="0" smtClean="0"/>
              <a:t>              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        </a:t>
            </a:r>
            <a:r>
              <a:rPr lang="en-US" dirty="0" smtClean="0"/>
              <a:t> </a:t>
            </a:r>
            <a:r>
              <a:rPr lang="ru-RU" dirty="0" smtClean="0"/>
              <a:t>Perfect </a:t>
            </a:r>
            <a:r>
              <a:rPr lang="ru-RU" dirty="0"/>
              <a:t>Fit</a:t>
            </a:r>
            <a:endParaRPr lang="en-US" dirty="0"/>
          </a:p>
          <a:p>
            <a:pPr marL="0" indent="0" algn="just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51" y="2120744"/>
            <a:ext cx="1560283" cy="15602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385" y="2043018"/>
            <a:ext cx="1937693" cy="19376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120744"/>
            <a:ext cx="1782242" cy="17822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31382"/>
            <a:ext cx="1844824" cy="18448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348" y="4532263"/>
            <a:ext cx="1559694" cy="15596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030" y="4448014"/>
            <a:ext cx="1418549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3837" y="260648"/>
            <a:ext cx="7457256" cy="36004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  <a:endParaRPr lang="ru-RU" sz="36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67544" y="620688"/>
            <a:ext cx="8064896" cy="5760640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любим своих питомцев и хотим, чтобы они были здоровыми и сытыми. Поэтому мне стало интересно, какой же корм является наиболее полезным и доступным по цене, а также самым вкусным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71850"/>
            <a:ext cx="2574931" cy="348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9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58092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качества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476672"/>
            <a:ext cx="8712968" cy="5997280"/>
          </a:xfrm>
        </p:spPr>
        <p:txBody>
          <a:bodyPr>
            <a:normAutofit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Роскачество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исследовало сухой корм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кошек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торговых марок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Глядя на таблицу, видно, что у трех кормов (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Whiskas, Felix, Perfect Fit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общий рейтинг выше, чем у других, но при этом они равны между собой, поэтому все три образца будем считать победителями в категории «Качество».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низкий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корма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Kitekat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457200" algn="just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47" y="3475312"/>
            <a:ext cx="8568952" cy="333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3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7827640" cy="54868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цен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404664"/>
            <a:ext cx="9144000" cy="6069288"/>
          </a:xfrm>
        </p:spPr>
        <p:txBody>
          <a:bodyPr>
            <a:normAutofit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dirty="0"/>
              <a:t>Для того чтобы сравнить цены на выбранные </a:t>
            </a:r>
            <a:r>
              <a:rPr lang="ru-RU" dirty="0" smtClean="0"/>
              <a:t>корма</a:t>
            </a:r>
            <a:r>
              <a:rPr lang="ru-RU" dirty="0"/>
              <a:t>, мы обошли самые популярные и доступные магазины города Глазова</a:t>
            </a:r>
            <a:r>
              <a:rPr lang="ru-RU" dirty="0" smtClean="0"/>
              <a:t>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 smtClean="0"/>
              <a:t>Самая </a:t>
            </a:r>
            <a:r>
              <a:rPr lang="ru-RU" dirty="0"/>
              <a:t>низкая цена у кормов: </a:t>
            </a:r>
            <a:r>
              <a:rPr lang="ru-RU" i="1" dirty="0"/>
              <a:t>Kitekat,</a:t>
            </a:r>
            <a:r>
              <a:rPr lang="ru-RU" dirty="0"/>
              <a:t> </a:t>
            </a:r>
            <a:r>
              <a:rPr lang="ru-RU" i="1" dirty="0"/>
              <a:t>Whiskas, Felix.</a:t>
            </a:r>
            <a:endParaRPr lang="ru-RU" dirty="0"/>
          </a:p>
          <a:p>
            <a:pPr marL="0" indent="457200" algn="just">
              <a:spcBef>
                <a:spcPts val="0"/>
              </a:spcBef>
              <a:buNone/>
            </a:pPr>
            <a:r>
              <a:rPr lang="ru-RU" dirty="0"/>
              <a:t>Самая </a:t>
            </a:r>
            <a:r>
              <a:rPr lang="ru-RU" dirty="0" smtClean="0"/>
              <a:t>высокая </a:t>
            </a:r>
            <a:r>
              <a:rPr lang="ru-RU" dirty="0"/>
              <a:t>цена у корма </a:t>
            </a:r>
            <a:r>
              <a:rPr lang="ru-RU" i="1" dirty="0"/>
              <a:t>Royal Canin</a:t>
            </a:r>
            <a:r>
              <a:rPr lang="ru-RU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92896"/>
            <a:ext cx="828092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0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7827640" cy="5486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вкуса</a:t>
            </a:r>
            <a:endParaRPr lang="ru-RU" sz="40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404664"/>
            <a:ext cx="8568952" cy="6408712"/>
          </a:xfrm>
        </p:spPr>
        <p:txBody>
          <a:bodyPr>
            <a:normAutofit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нас есть результаты анализа качества и цены выбранных нами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кормов. Для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нам пришлось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экспертов: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 Бульон                    Кот Аркадий               Кошка Пуша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0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ru-RU" sz="2000" dirty="0"/>
          </a:p>
          <a:p>
            <a:pPr marL="0" indent="0" algn="just">
              <a:spcBef>
                <a:spcPts val="0"/>
              </a:spcBef>
              <a:buNone/>
            </a:pPr>
            <a:endParaRPr lang="ru-RU" sz="20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ru-RU" sz="2000" dirty="0"/>
          </a:p>
          <a:p>
            <a:pPr marL="0" indent="0" algn="just">
              <a:spcBef>
                <a:spcPts val="0"/>
              </a:spcBef>
              <a:buNone/>
            </a:pPr>
            <a:endParaRPr lang="ru-RU" sz="20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 </a:t>
            </a:r>
            <a:r>
              <a:rPr lang="ru-RU" sz="2000" dirty="0" smtClean="0"/>
              <a:t>  </a:t>
            </a:r>
            <a:r>
              <a:rPr lang="ru-RU" sz="2800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 Царь                  Кошка Трикси                    Кот Фарт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83" y="2155608"/>
            <a:ext cx="1552568" cy="19663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903" y="2202517"/>
            <a:ext cx="1521169" cy="18902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87" y="2225788"/>
            <a:ext cx="1547071" cy="18961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60" y="4497391"/>
            <a:ext cx="1533591" cy="21828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903" y="4497390"/>
            <a:ext cx="1711458" cy="21828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87" y="4469931"/>
            <a:ext cx="1547071" cy="221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1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"/>
            <a:ext cx="8568952" cy="836711"/>
          </a:xfrm>
        </p:spPr>
        <p:txBody>
          <a:bodyPr>
            <a:noAutofit/>
          </a:bodyPr>
          <a:lstStyle/>
          <a:p>
            <a:pPr marL="274320" lvl="0" indent="-274320" algn="just">
              <a:spcBef>
                <a:spcPts val="600"/>
              </a:spcBef>
            </a:pPr>
            <a:r>
              <a:rPr lang="ru-RU" sz="280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Когда все материалы были готовы, мы начали эксперимент и </a:t>
            </a:r>
            <a:r>
              <a:rPr lang="ru-RU" sz="2800" cap="none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получили следующие </a:t>
            </a:r>
            <a:r>
              <a:rPr lang="ru-RU" sz="2800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результаты: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 rot="16200000">
            <a:off x="1979712" y="-687578"/>
            <a:ext cx="4824535" cy="787311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6" y="5661248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Бульон первым выбрал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 Fit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потом попробовал все остальные корма</a:t>
            </a:r>
          </a:p>
        </p:txBody>
      </p:sp>
    </p:spTree>
    <p:extLst>
      <p:ext uri="{BB962C8B-B14F-4D97-AF65-F5344CB8AC3E}">
        <p14:creationId xmlns:p14="http://schemas.microsoft.com/office/powerpoint/2010/main" val="18711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ркад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17" y="188640"/>
            <a:ext cx="8352928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0399" y="6021288"/>
            <a:ext cx="7964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Аркадию понравился только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Kitekat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3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021288"/>
            <a:ext cx="73355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Пуша выбрала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Royal Canin,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потом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Perfect Fit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9537"/>
          <a:stretch/>
        </p:blipFill>
        <p:spPr>
          <a:xfrm>
            <a:off x="251520" y="188640"/>
            <a:ext cx="4392488" cy="43204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12857"/>
          <a:stretch/>
        </p:blipFill>
        <p:spPr>
          <a:xfrm>
            <a:off x="4788024" y="980728"/>
            <a:ext cx="3856521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51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5301208"/>
            <a:ext cx="89644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Царь сначала не выбрал ни один корм, потом походил,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принюхался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поел сначала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Perfect Fit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а потом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Royal 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Canin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35237" b="1"/>
          <a:stretch/>
        </p:blipFill>
        <p:spPr>
          <a:xfrm>
            <a:off x="3851920" y="2180853"/>
            <a:ext cx="4790231" cy="30963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-1502" t="32702" r="1502" b="-8799"/>
          <a:stretch/>
        </p:blipFill>
        <p:spPr>
          <a:xfrm>
            <a:off x="181273" y="116632"/>
            <a:ext cx="467719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27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5805264"/>
            <a:ext cx="66247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70510" algn="l"/>
                <a:tab pos="291465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Трикси поела только 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Kitekat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87499"/>
            <a:ext cx="8136904" cy="551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19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021288"/>
            <a:ext cx="104471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  <a:tab pos="291465" algn="l"/>
              </a:tabLs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Фарт начал с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Felix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поел все корма, кроме 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Whiskas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71900"/>
            <a:ext cx="7632848" cy="574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8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19" y="0"/>
            <a:ext cx="8640961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нашим экспертам понравились: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Kitekat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Perfect Fit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Royal 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Canin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041605"/>
            <a:ext cx="8455012" cy="55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86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5"/>
            <a:ext cx="7467600" cy="36004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работы</a:t>
            </a:r>
            <a:r>
              <a:rPr lang="ru-RU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352928" cy="55652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влияние цены кошачьего корма на его качество и вкус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572318"/>
            <a:ext cx="3168352" cy="498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496944" cy="868958"/>
          </a:xfrm>
        </p:spPr>
        <p:txBody>
          <a:bodyPr/>
          <a:lstStyle/>
          <a:p>
            <a:r>
              <a:rPr lang="ru-RU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 по исследовательской работе:</a:t>
            </a:r>
            <a:endParaRPr lang="ru-RU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697558"/>
            <a:ext cx="8352928" cy="5395738"/>
          </a:xfrm>
        </p:spPr>
        <p:txBody>
          <a:bodyPr>
            <a:normAutofit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исследования можно сделать вывод о том, что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Perfect Fit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понравился нашим котам-экспертам и по качеству один из самых хороших, но не самый дешевый. Зато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Kitekat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дешевле остальных и понравился котам, но по качеству он на последнем месте. Получается, что зависимость качества корма от цены всё-таки есть, а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вкусовые характеристики цена корма никак не влияет. И что важнее – купить хороший, но дешевый корм и рискнуть здоровьем своего питомца или заплатить немного больше и купить качественный и полезный корм – это выбор каждого хозяина.</a:t>
            </a:r>
          </a:p>
        </p:txBody>
      </p:sp>
    </p:spTree>
    <p:extLst>
      <p:ext uri="{BB962C8B-B14F-4D97-AF65-F5344CB8AC3E}">
        <p14:creationId xmlns:p14="http://schemas.microsoft.com/office/powerpoint/2010/main" val="187418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251520" y="332656"/>
            <a:ext cx="5832648" cy="280831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sz="1700" dirty="0"/>
              <a:t>По итогам интервью с </a:t>
            </a:r>
            <a:r>
              <a:rPr lang="ru-RU" sz="1700" dirty="0" smtClean="0"/>
              <a:t>ветеринарным врачом </a:t>
            </a:r>
            <a:r>
              <a:rPr lang="ru-RU" sz="1700" dirty="0"/>
              <a:t>(приложение 4) также можно </a:t>
            </a:r>
            <a:r>
              <a:rPr lang="ru-RU" sz="1700" dirty="0" smtClean="0"/>
              <a:t>сделать вывод </a:t>
            </a:r>
            <a:r>
              <a:rPr lang="ru-RU" sz="1700" dirty="0"/>
              <a:t>о том, что кормить кошек </a:t>
            </a:r>
            <a:r>
              <a:rPr lang="ru-RU" sz="1700" dirty="0" smtClean="0"/>
              <a:t>едой </a:t>
            </a:r>
            <a:r>
              <a:rPr lang="ru-RU" sz="1700" dirty="0"/>
              <a:t>«со стола» не рекомендуется. Исключение составляет натуральная еда, например, говядина, грудка, морская или океаническая рыба, овощи. Но в этом случае нужно с регулярной периодичностью давать кошке витамины. 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140968"/>
            <a:ext cx="2684250" cy="3579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88640"/>
            <a:ext cx="2090184" cy="2786912"/>
          </a:xfrm>
          <a:prstGeom prst="rect">
            <a:avLst/>
          </a:prstGeom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2935770" y="2975552"/>
            <a:ext cx="5598622" cy="246967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</a:pPr>
            <a:r>
              <a:rPr lang="ru-RU" sz="1800" dirty="0" smtClean="0"/>
              <a:t>Лучшим же вариантом для кошек являются все-таки специализированные корма, т.к. они являются сбалансированными, и кошка получает с ними все необходимые ей микроэлементы. Например, корма таких брендов как: </a:t>
            </a:r>
            <a:r>
              <a:rPr lang="en-US" sz="1800" dirty="0" smtClean="0"/>
              <a:t>ProPlan</a:t>
            </a:r>
            <a:r>
              <a:rPr lang="ru-RU" sz="1800" dirty="0" smtClean="0"/>
              <a:t>, </a:t>
            </a:r>
            <a:r>
              <a:rPr lang="en-US" sz="1800" dirty="0" smtClean="0"/>
              <a:t>Royal Canin</a:t>
            </a:r>
            <a:r>
              <a:rPr lang="ru-RU" sz="1800" dirty="0" smtClean="0"/>
              <a:t>, </a:t>
            </a:r>
            <a:r>
              <a:rPr lang="en-US" sz="1800" dirty="0" smtClean="0"/>
              <a:t>Monge</a:t>
            </a:r>
            <a:r>
              <a:rPr lang="ru-RU" sz="1800" dirty="0" smtClean="0"/>
              <a:t>, </a:t>
            </a:r>
            <a:r>
              <a:rPr lang="en-US" sz="1800" dirty="0" smtClean="0"/>
              <a:t>Hill</a:t>
            </a:r>
            <a:r>
              <a:rPr lang="ru-RU" sz="1800" dirty="0" smtClean="0"/>
              <a:t>’</a:t>
            </a:r>
            <a:r>
              <a:rPr lang="en-US" sz="1800" dirty="0" smtClean="0"/>
              <a:t>s</a:t>
            </a:r>
            <a:r>
              <a:rPr lang="ru-RU" sz="1800" dirty="0" smtClean="0"/>
              <a:t>, </a:t>
            </a:r>
            <a:r>
              <a:rPr lang="en-US" sz="1800" dirty="0" smtClean="0"/>
              <a:t>Landor</a:t>
            </a:r>
            <a:r>
              <a:rPr lang="ru-RU" sz="1800" dirty="0" smtClean="0"/>
              <a:t>. Кормить кошек самыми дешевыми кормами не рекомендуется, т.к. они имеют низкое качество и не только не принесут пользу кошке, а могут даже и навредить.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2935770" y="5445224"/>
            <a:ext cx="5598622" cy="127474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</a:pPr>
            <a:r>
              <a:rPr lang="ru-RU" sz="1700" dirty="0" smtClean="0"/>
              <a:t>Кормить кошку на протяжении длительного времени кормом одного и того же бренда можно, если она хорошо себя чувствует и у неё нет отрицательной реакции на данный корм</a:t>
            </a:r>
            <a:r>
              <a:rPr lang="ru-RU" sz="1800" dirty="0" smtClean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157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764704"/>
            <a:ext cx="7467600" cy="4968552"/>
          </a:xfrm>
        </p:spPr>
        <p:txBody>
          <a:bodyPr>
            <a:normAutofit/>
          </a:bodyPr>
          <a:lstStyle/>
          <a:p>
            <a:pPr algn="ctr"/>
            <a:r>
              <a:rPr lang="ru-RU" sz="10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  <a:br>
              <a:rPr lang="ru-RU" sz="10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0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br>
              <a:rPr lang="ru-RU" sz="10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0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</a:t>
            </a:r>
            <a:endParaRPr lang="ru-RU" sz="100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942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08912" cy="36004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r>
              <a:rPr lang="ru-RU" sz="4000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692696"/>
            <a:ext cx="8496944" cy="5781256"/>
          </a:xfrm>
        </p:spPr>
        <p:txBody>
          <a:bodyPr>
            <a:normAutofit/>
          </a:bodyPr>
          <a:lstStyle/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историю появления специализированных кормов для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кошек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виды современных кошачьих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провести анкетирование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опыт, проверить и сравнить, какой корм кошкам нравится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анализ полученных данных и сделать вывод о соотношении качество/цена/вкус.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2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08912" cy="836712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 </a:t>
            </a: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исследования</a:t>
            </a:r>
            <a:r>
              <a:rPr lang="ru-RU" sz="4000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7467600" cy="1440160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сухой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корм для кошек.</a:t>
            </a:r>
          </a:p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4096856"/>
            <a:ext cx="8496944" cy="114300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исследования:</a:t>
            </a:r>
            <a:endParaRPr lang="ru-RU" sz="40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5382962"/>
            <a:ext cx="8064896" cy="1224136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цены, качества и вкуса сухих кошачьих кормов.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9273" t="4977" r="840" b="63195"/>
          <a:stretch/>
        </p:blipFill>
        <p:spPr>
          <a:xfrm>
            <a:off x="262434" y="1532186"/>
            <a:ext cx="8270006" cy="309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14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09030"/>
            <a:ext cx="8219256" cy="1045741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исследования:</a:t>
            </a:r>
            <a:endParaRPr lang="ru-RU" sz="40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836711"/>
            <a:ext cx="7467600" cy="5637241"/>
          </a:xfrm>
        </p:spPr>
        <p:txBody>
          <a:bodyPr>
            <a:normAutofit fontScale="92500"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материалов, представленных в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сети Интернет; 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анализ собранного материала; 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обобщение;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эксперимента;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анжирование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интервьюирование.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51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632848" cy="43204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исследования</a:t>
            </a:r>
            <a:r>
              <a:rPr lang="ru-RU" sz="4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692696"/>
            <a:ext cx="8496944" cy="5781256"/>
          </a:xfrm>
        </p:spPr>
        <p:txBody>
          <a:bodyPr>
            <a:noAutofit/>
          </a:bodyPr>
          <a:lstStyle/>
          <a:p>
            <a:r>
              <a:rPr lang="ru-RU" sz="3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1-й этап.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Подготовительный. Изучение теории, подготовка к эксперименту.</a:t>
            </a:r>
          </a:p>
          <a:p>
            <a:r>
              <a:rPr lang="ru-RU" sz="3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2-й этап.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Основной. Сбор информации о корме для кошек, экспериментальная работа.</a:t>
            </a:r>
          </a:p>
          <a:p>
            <a:r>
              <a:rPr lang="ru-RU" sz="3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3-й этап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Заключительный. Подведение итогов, оформление исследования. </a:t>
            </a:r>
          </a:p>
          <a:p>
            <a:r>
              <a:rPr lang="ru-RU" sz="3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4-й этап.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Выступление на школьной конференции.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6239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Тема полезна как для владельцев кошек так и для тех, кто собирается завести кошку.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789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24936" cy="76470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Материалы и оборудование:</a:t>
            </a:r>
            <a:endParaRPr lang="ru-RU" sz="40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63885" y="764704"/>
            <a:ext cx="7467600" cy="570924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образцов кормов для кошек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пакетики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фасовки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ёмкости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кормов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фотоаппарат.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57838"/>
            <a:ext cx="4286398" cy="35973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5461" y="1365732"/>
            <a:ext cx="3767722" cy="2823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520582" y="3665782"/>
            <a:ext cx="2573695" cy="376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4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624</TotalTime>
  <Words>1112</Words>
  <Application>Microsoft Office PowerPoint</Application>
  <PresentationFormat>Экран (4:3)</PresentationFormat>
  <Paragraphs>113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Эркер</vt:lpstr>
      <vt:lpstr>Исследовательская работа: Корм для кошек: цена и качество</vt:lpstr>
      <vt:lpstr>Актуальность</vt:lpstr>
      <vt:lpstr>Цель работы:</vt:lpstr>
      <vt:lpstr>Задачи:</vt:lpstr>
      <vt:lpstr>Объект исследования:</vt:lpstr>
      <vt:lpstr>Методы исследования:</vt:lpstr>
      <vt:lpstr>Этапы исследования:</vt:lpstr>
      <vt:lpstr>Актуальность</vt:lpstr>
      <vt:lpstr>Материалы и оборудование:</vt:lpstr>
      <vt:lpstr>Первые корма для животных</vt:lpstr>
      <vt:lpstr>Первые корма для кошек</vt:lpstr>
      <vt:lpstr>Сухой корм</vt:lpstr>
      <vt:lpstr>Влажный корм</vt:lpstr>
      <vt:lpstr>Анкетирование</vt:lpstr>
      <vt:lpstr>Презентация PowerPoint</vt:lpstr>
      <vt:lpstr>Презентация PowerPoint</vt:lpstr>
      <vt:lpstr>Презентация PowerPoint</vt:lpstr>
      <vt:lpstr>Выводы:</vt:lpstr>
      <vt:lpstr>Исследование</vt:lpstr>
      <vt:lpstr>Проверка качества</vt:lpstr>
      <vt:lpstr>Сравнение цен</vt:lpstr>
      <vt:lpstr>Сравнение вкуса</vt:lpstr>
      <vt:lpstr>Когда все материалы были готовы, мы начали эксперимент и получили следующие результаты: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 по исследовательской работе: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Polinka</dc:creator>
  <cp:lastModifiedBy>Polinka</cp:lastModifiedBy>
  <cp:revision>61</cp:revision>
  <dcterms:created xsi:type="dcterms:W3CDTF">2020-03-12T17:23:54Z</dcterms:created>
  <dcterms:modified xsi:type="dcterms:W3CDTF">2021-03-02T15:28:59Z</dcterms:modified>
</cp:coreProperties>
</file>