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BFB0F-0B3F-4365-B6DD-3F4CC5050FEB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527D9-E406-4E43-BC6A-7E31523899B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527D9-E406-4E43-BC6A-7E31523899B5}" type="slidenum">
              <a:rPr lang="ru-RU" smtClean="0"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833553"/>
          </a:xfrm>
        </p:spPr>
        <p:txBody>
          <a:bodyPr/>
          <a:lstStyle/>
          <a:p>
            <a:pPr algn="ctr"/>
            <a:r>
              <a:rPr lang="ru-RU" dirty="0"/>
              <a:t>Демографическая ситуация в Канаде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19400"/>
            <a:ext cx="8501122" cy="21812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5362" name="Picture 2" descr="Файл:Canada (orthographic projection).sv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786058"/>
            <a:ext cx="3786214" cy="3786215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1357290" y="3643314"/>
            <a:ext cx="178595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4348" y="3286124"/>
            <a:ext cx="92869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Канада</a:t>
            </a:r>
          </a:p>
        </p:txBody>
      </p:sp>
      <p:pic>
        <p:nvPicPr>
          <p:cNvPr id="15364" name="Picture 4" descr="Flag of Canada.sv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1712402" cy="862543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465109" y="5321313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0034" y="4572008"/>
            <a:ext cx="7143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Флаг</a:t>
            </a:r>
          </a:p>
        </p:txBody>
      </p:sp>
      <p:pic>
        <p:nvPicPr>
          <p:cNvPr id="15366" name="Picture 6" descr="Герб Канад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929198"/>
            <a:ext cx="1279487" cy="1714512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 rot="10800000" flipV="1">
            <a:off x="7000892" y="5786454"/>
            <a:ext cx="785818" cy="4286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86710" y="5572140"/>
            <a:ext cx="7143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Герб</a:t>
            </a:r>
          </a:p>
        </p:txBody>
      </p:sp>
    </p:spTree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Прогноз на будущее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35426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Население Канады насчитывает всего около 33 миллионов человек. Росту населения в равной мере способствует иммиграция и естественный прирост населения. По оценкам экспертов, в 2026 году Канада будет насчитывать 36,2 миллиона жителей. Продолжительность жизни в Канаде — 74,9 лет для мужчин и 81,4 года для женщин. Это один из самых высоких показателей в мире.</a:t>
            </a:r>
          </a:p>
        </p:txBody>
      </p:sp>
      <p:pic>
        <p:nvPicPr>
          <p:cNvPr id="33798" name="Picture 6" descr="Картинка 30 из 82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3825297" cy="2548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800" name="Picture 8" descr="Картинка 50 из 82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786190"/>
            <a:ext cx="3392626" cy="2503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История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257176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В 1605 началась колонизация территории Канады. В 1763, после семилетней англо-французской войны, территория стала английской колонией. После, Канаде был предоставлен статус доминиона. Создание централизованного государства завершилось в конце 19 в. — начале 20 в. В 1931 британское правительство признало за Канадой самостоятельность во внутренней и внешней политике.</a:t>
            </a:r>
          </a:p>
          <a:p>
            <a:endParaRPr lang="ru-RU" dirty="0"/>
          </a:p>
        </p:txBody>
      </p:sp>
      <p:pic>
        <p:nvPicPr>
          <p:cNvPr id="17410" name="Picture 2" descr="http://upload.wikimedia.org/wikipedia/commons/thumb/6/66/JaMAC.jpg/220px-JaM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714752"/>
            <a:ext cx="2011786" cy="2834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http://upload.wikimedia.org/wikipedia/commons/thumb/5/55/Canadian_tank_and_soldiers_Vimy_1917.jpg/220px-Canadian_tank_and_soldiers_Vimy_19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143380"/>
            <a:ext cx="2928958" cy="2316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5643570" y="442913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3643306" y="5857892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86182" y="3929066"/>
            <a:ext cx="1857388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Отец Конфедерации и первый Премьер-министр Канады сэр Д. А. Макдональд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4810" y="5429264"/>
            <a:ext cx="164307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Атака канадского танка и солдат в битве на гребне Вими в 1917 г.</a:t>
            </a:r>
          </a:p>
        </p:txBody>
      </p:sp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Коренное население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71145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Коренное население по оценкам составляло от 200 000 до 2 000 000 человек в конце 1400 года. Повторявшиеся вспышки европейских инфекционных заболеваний в результате привели к вымиранию от 40 % до 80 % коренного населения. Коренные народы Канады включают индейцев, эскимосов и метисов. Культура метисов возникла в середине XVII-го века, когда индейцы и инуиты смешивались с европейскими поселенцами. </a:t>
            </a:r>
          </a:p>
          <a:p>
            <a:endParaRPr lang="ru-RU" dirty="0"/>
          </a:p>
        </p:txBody>
      </p:sp>
      <p:pic>
        <p:nvPicPr>
          <p:cNvPr id="19458" name="Picture 2" descr="Картинка 3 из 52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572008"/>
            <a:ext cx="2895573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 стрелкой 5"/>
          <p:cNvCxnSpPr/>
          <p:nvPr/>
        </p:nvCxnSpPr>
        <p:spPr>
          <a:xfrm>
            <a:off x="785786" y="4214818"/>
            <a:ext cx="100013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720" y="3857628"/>
            <a:ext cx="12858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Индейцы</a:t>
            </a:r>
          </a:p>
        </p:txBody>
      </p:sp>
      <p:pic>
        <p:nvPicPr>
          <p:cNvPr id="19460" name="Picture 4" descr="Картинка 17 из 2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000504"/>
            <a:ext cx="3006981" cy="1785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" name="Прямая со стрелкой 11"/>
          <p:cNvCxnSpPr/>
          <p:nvPr/>
        </p:nvCxnSpPr>
        <p:spPr>
          <a:xfrm flipV="1">
            <a:off x="4500562" y="592933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14744" y="6072206"/>
            <a:ext cx="107157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Метисы</a:t>
            </a:r>
          </a:p>
        </p:txBody>
      </p:sp>
      <p:pic>
        <p:nvPicPr>
          <p:cNvPr id="19462" name="Picture 6" descr="http://im3-tub-ru.yandex.net/i?id=285544934-51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4000504"/>
            <a:ext cx="1504953" cy="1997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6215074" y="5857892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57818" y="6215082"/>
            <a:ext cx="12858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Эскимосы</a:t>
            </a:r>
          </a:p>
        </p:txBody>
      </p:sp>
    </p:spTree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39"/>
          <p:cNvCxnSpPr/>
          <p:nvPr/>
        </p:nvCxnSpPr>
        <p:spPr>
          <a:xfrm flipV="1">
            <a:off x="3786182" y="6000768"/>
            <a:ext cx="214314" cy="39898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Исследования коренных народов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497143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Исследования коренных народов подтвердили присутствие человека на севере Юкона с периода примерно 26 500 лет назад, и в южной части провинции Онтарио с 9500 лет назад. Цивилизации канадских аборигенов включали в себя постоянные или городские поселения, сельское хозяйство, общественные и исторические памятники архитектуры и сложную социальную иерархию.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ртинка 11 из 17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547266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 стрелкой 5"/>
          <p:cNvCxnSpPr>
            <a:stCxn id="7" idx="0"/>
          </p:cNvCxnSpPr>
          <p:nvPr/>
        </p:nvCxnSpPr>
        <p:spPr>
          <a:xfrm rot="5400000" flipH="1" flipV="1">
            <a:off x="6572264" y="578645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43438" y="6143644"/>
            <a:ext cx="38576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Традиционные жилища эскимосов</a:t>
            </a:r>
          </a:p>
        </p:txBody>
      </p:sp>
      <p:pic>
        <p:nvPicPr>
          <p:cNvPr id="21508" name="Picture 4" descr="Картинка 37 из 2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3314"/>
            <a:ext cx="3429024" cy="2314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28596" y="6215082"/>
            <a:ext cx="33575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Древние обычаи метисов</a:t>
            </a:r>
          </a:p>
        </p:txBody>
      </p:sp>
    </p:spTree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Скругленная соединительная линия 11"/>
          <p:cNvCxnSpPr/>
          <p:nvPr/>
        </p:nvCxnSpPr>
        <p:spPr>
          <a:xfrm rot="10800000">
            <a:off x="6786578" y="4071942"/>
            <a:ext cx="1357322" cy="5715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Население к ХХ веку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78289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К 20 веку численность индейцев снизилась до 130 тыс. человек. Белое же население росло очень быстро благодаря сочетанию притока иммигрантов и высокого естественного прироста. По мере экономического освоения южной части Канады власти сосредотачивали индейские племена в резервациях. В начале 20 века состав мигрантов резко изменился. На англичан стало приходиться лишь 30% всех въезжающих.</a:t>
            </a:r>
          </a:p>
          <a:p>
            <a:endParaRPr lang="ru-RU" dirty="0"/>
          </a:p>
        </p:txBody>
      </p:sp>
      <p:pic>
        <p:nvPicPr>
          <p:cNvPr id="23554" name="Picture 2" descr="http://upload.wikimedia.org/wikipedia/commons/thumb/6/63/Canada_Parliament2.jpg/250px-Canada_Parliament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2857520" cy="2411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 стрелкой 5"/>
          <p:cNvCxnSpPr/>
          <p:nvPr/>
        </p:nvCxnSpPr>
        <p:spPr>
          <a:xfrm rot="10800000">
            <a:off x="1000100" y="6143644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00166" y="6215082"/>
            <a:ext cx="33575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Канадский парламент, Оттава</a:t>
            </a:r>
          </a:p>
        </p:txBody>
      </p:sp>
      <p:pic>
        <p:nvPicPr>
          <p:cNvPr id="23556" name="Picture 4" descr="http://upload.wikimedia.org/wikipedia/commons/thumb/e/e9/Supreme_Court_of_Canada.jpg/220px-Supreme_Court_of_Cana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000504"/>
            <a:ext cx="2857520" cy="2052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000892" y="4500570"/>
            <a:ext cx="1785950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Верховный суд Канады в Оттаве, к западу от Парламентского холма</a:t>
            </a:r>
          </a:p>
        </p:txBody>
      </p:sp>
    </p:spTree>
  </p:cSld>
  <p:clrMapOvr>
    <a:masterClrMapping/>
  </p:clrMapOvr>
  <p:transition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Скругленная соединительная линия 17"/>
          <p:cNvCxnSpPr/>
          <p:nvPr/>
        </p:nvCxnSpPr>
        <p:spPr>
          <a:xfrm rot="5400000" flipH="1" flipV="1">
            <a:off x="3929058" y="5429264"/>
            <a:ext cx="1285884" cy="42862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10800000">
            <a:off x="1000100" y="6215082"/>
            <a:ext cx="1214446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Современная ситуация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2000265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Канада — очень разнообразная страна с этнической точки зрения. По переписи 2006 в Канаде живут 43 этнических группы, состоящих как минимум из 100 000 чел. Самая большая этническая группа называет себя «канадцами», поскольку большинство канадцев, рассматривают себя как канадский народ.</a:t>
            </a:r>
          </a:p>
        </p:txBody>
      </p:sp>
      <p:pic>
        <p:nvPicPr>
          <p:cNvPr id="4" name="Picture 2" descr="Картинка 200 из 52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3571900" cy="2500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3108" y="6215082"/>
            <a:ext cx="228601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Современный город</a:t>
            </a:r>
          </a:p>
        </p:txBody>
      </p:sp>
      <p:pic>
        <p:nvPicPr>
          <p:cNvPr id="25602" name="Picture 2" descr="Картинка 5 из 82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786190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Скругленная соединительная линия 7"/>
          <p:cNvCxnSpPr/>
          <p:nvPr/>
        </p:nvCxnSpPr>
        <p:spPr>
          <a:xfrm rot="10800000" flipV="1">
            <a:off x="6286512" y="3143248"/>
            <a:ext cx="1071570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Административное деление</a:t>
            </a:r>
          </a:p>
        </p:txBody>
      </p:sp>
      <p:pic>
        <p:nvPicPr>
          <p:cNvPr id="27650" name="Picture 2" descr="Политическая карта демонстрирующая нынешнее административное деление Канады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5786478" cy="4815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786578" y="1785926"/>
            <a:ext cx="1857388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На данный момент Канада разделена на 10 провинций и 3 территории</a:t>
            </a:r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0800000">
            <a:off x="4357686" y="3500438"/>
            <a:ext cx="2214578" cy="85725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500826" y="4071942"/>
            <a:ext cx="2214578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Самой новой административной единицей Канады является территория </a:t>
            </a:r>
          </a:p>
          <a:p>
            <a:pPr algn="ctr"/>
            <a:r>
              <a:rPr lang="ru-RU" dirty="0"/>
              <a:t>Нунавут (создана в 1999)</a:t>
            </a:r>
          </a:p>
        </p:txBody>
      </p:sp>
    </p:spTree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 стрелкой 15"/>
          <p:cNvCxnSpPr/>
          <p:nvPr/>
        </p:nvCxnSpPr>
        <p:spPr>
          <a:xfrm rot="5400000" flipH="1" flipV="1">
            <a:off x="6250793" y="5036355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10800000">
            <a:off x="3286116" y="4429132"/>
            <a:ext cx="1357322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Экономика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6543692" cy="2854333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Традиционно на экономику Канады оказывали влияние два главных фактора — наличие богатых природных ресурсов и соседство с США. Канадская модель экономики интересна еще тем, что страна находится в очень большой зависимости от экономических успехов в США. Пока американская экономика растет, и пределы этого роста не проявились, канадская экономика также будет идти в одной упряжке с США. </a:t>
            </a:r>
          </a:p>
        </p:txBody>
      </p:sp>
      <p:pic>
        <p:nvPicPr>
          <p:cNvPr id="31746" name="Picture 2" descr="Two men and one women sit at a table and sign a piece of paper, while three men in suits stand behind them, in front of a set of limp flag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357694"/>
            <a:ext cx="2834351" cy="1906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428992" y="4714884"/>
            <a:ext cx="2857520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США, Канада и Мексика подписывают Североамериканское соглашение о свободной торговле (НАФТА) в 1992</a:t>
            </a:r>
          </a:p>
        </p:txBody>
      </p:sp>
      <p:pic>
        <p:nvPicPr>
          <p:cNvPr id="31748" name="Picture 4" descr="http://upload.wikimedia.org/wikipedia/ru/7/76/Canadian_bills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643050"/>
            <a:ext cx="1676400" cy="381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572264" y="5715016"/>
            <a:ext cx="164307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Канадские деньги</a:t>
            </a:r>
          </a:p>
        </p:txBody>
      </p:sp>
    </p:spTree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Скругленная соединительная линия 11"/>
          <p:cNvCxnSpPr/>
          <p:nvPr/>
        </p:nvCxnSpPr>
        <p:spPr>
          <a:xfrm rot="16200000" flipV="1">
            <a:off x="3607587" y="5179231"/>
            <a:ext cx="1143008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5400000" flipH="1" flipV="1">
            <a:off x="5179223" y="5179231"/>
            <a:ext cx="928694" cy="5715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Международное сотрудничество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64001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На протяжении последних 60 лет Канада превратилась в защитника многообразия, предпринимая усилия для решения международных конфликтов в сотрудничестве с другими странами. Канада продолжает в том же духе и пытается поддерживать роль лидера в операциях ООН. Канада участвовала во всех 50 миссиях ООН вплоть до 1989. В первые годы XXI века уменьшилось участие Канады в миротворческих операциях ООН. </a:t>
            </a:r>
          </a:p>
        </p:txBody>
      </p:sp>
      <p:pic>
        <p:nvPicPr>
          <p:cNvPr id="29698" name="Picture 2" descr="http://upload.wikimedia.org/wikipedia/commons/thumb/7/78/Peacekeeping_monument.jpg/220px-Peacekeeping_monu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000505"/>
            <a:ext cx="2452690" cy="1728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214942" y="5929330"/>
            <a:ext cx="278608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Памятник миротворцам, Оттава.</a:t>
            </a:r>
          </a:p>
        </p:txBody>
      </p:sp>
      <p:pic>
        <p:nvPicPr>
          <p:cNvPr id="29702" name="Picture 6" descr="http://upload.wikimedia.org/wikipedia/commons/thumb/b/b5/Canadian_soldiers_afghanistan.jpg/220px-Canadian_soldiers_afghanist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000504"/>
            <a:ext cx="283767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42910" y="6072206"/>
            <a:ext cx="40719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Канадские военные в Афганистане</a:t>
            </a:r>
          </a:p>
        </p:txBody>
      </p:sp>
    </p:spTree>
  </p:cSld>
  <p:clrMapOvr>
    <a:masterClrMapping/>
  </p:clrMapOvr>
  <p:transition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100</TotalTime>
  <Words>602</Words>
  <Application>Microsoft Office PowerPoint</Application>
  <PresentationFormat>Экран (4:3)</PresentationFormat>
  <Paragraphs>48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Cambria</vt:lpstr>
      <vt:lpstr>Rockwell</vt:lpstr>
      <vt:lpstr>Wingdings 2</vt:lpstr>
      <vt:lpstr>Литейная</vt:lpstr>
      <vt:lpstr>Демографическая ситуация в Канаде</vt:lpstr>
      <vt:lpstr>История</vt:lpstr>
      <vt:lpstr>Коренное население</vt:lpstr>
      <vt:lpstr>Исследования коренных народов</vt:lpstr>
      <vt:lpstr>Население к ХХ веку</vt:lpstr>
      <vt:lpstr>Современная ситуация</vt:lpstr>
      <vt:lpstr>Административное деление</vt:lpstr>
      <vt:lpstr>Экономика</vt:lpstr>
      <vt:lpstr>Международное сотрудничество</vt:lpstr>
      <vt:lpstr>Прогноз на будущее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Демографическая ситуация в Канаде</dc:title>
  <dc:creator>Admin</dc:creator>
  <cp:lastModifiedBy>Пользователь</cp:lastModifiedBy>
  <cp:revision>19</cp:revision>
  <dcterms:created xsi:type="dcterms:W3CDTF">2011-12-05T13:41:16Z</dcterms:created>
  <dcterms:modified xsi:type="dcterms:W3CDTF">2024-01-29T08:42:10Z</dcterms:modified>
</cp:coreProperties>
</file>