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9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30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830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479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30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22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902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7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1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2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7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12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52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07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73712-4261-4580-9F7F-4F0801F032B1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EDE1-9B51-4896-988D-22A25CC5E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21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359343"/>
            <a:ext cx="6340475" cy="42122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64" y="1546495"/>
            <a:ext cx="5563631" cy="383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1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</a:t>
            </a:r>
            <a:r>
              <a:rPr lang="ru-RU" i="1" dirty="0"/>
              <a:t>При возникновении пожара, позволяется ли открывать окна и двери?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1466272"/>
          </a:xfrm>
        </p:spPr>
        <p:txBody>
          <a:bodyPr>
            <a:normAutofit fontScale="32500" lnSpcReduction="20000"/>
          </a:bodyPr>
          <a:lstStyle/>
          <a:p>
            <a:endParaRPr lang="ru-RU" sz="3200" dirty="0" smtClean="0"/>
          </a:p>
          <a:p>
            <a:r>
              <a:rPr lang="ru-RU" sz="9600" dirty="0" smtClean="0"/>
              <a:t>Нет, это приводит к дополнительному поступлению кислорода, и огонь вспыхнет с новой силой</a:t>
            </a:r>
            <a:endParaRPr lang="ru-RU" sz="5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7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</a:t>
            </a:r>
            <a:r>
              <a:rPr lang="ru-RU" i="1" dirty="0"/>
              <a:t>Что является более опасным предметом: канистра с бензином или пустая канистра</a:t>
            </a:r>
            <a:r>
              <a:rPr lang="ru-RU" i="1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1799705"/>
          </a:xfrm>
        </p:spPr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Пустая, т.к. в ней образуются пары бензина и воздуха, а это взрывоопасно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1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10. </a:t>
            </a:r>
            <a:r>
              <a:rPr lang="ru-RU" i="1" dirty="0"/>
              <a:t>Что должно быть на пожарном щите?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17156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</a:p>
          <a:p>
            <a:r>
              <a:rPr lang="ru-RU" sz="3200" dirty="0" smtClean="0"/>
              <a:t>Ведро, багор, лопата, песок, огнетушитель, топор, емкость с водой или песком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8620" r="3890" b="64444"/>
          <a:stretch/>
        </p:blipFill>
        <p:spPr>
          <a:xfrm>
            <a:off x="1154544" y="323271"/>
            <a:ext cx="9227129" cy="6069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937" y="-15596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3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</a:t>
            </a:r>
            <a:r>
              <a:rPr lang="ru-RU" i="1" dirty="0"/>
              <a:t>Что пожарный прикрепляет, к спасательному поясу</a:t>
            </a:r>
            <a:r>
              <a:rPr lang="ru-RU" i="1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565236"/>
            <a:ext cx="9144000" cy="1692564"/>
          </a:xfrm>
        </p:spPr>
        <p:txBody>
          <a:bodyPr/>
          <a:lstStyle/>
          <a:p>
            <a:pPr algn="l"/>
            <a:endParaRPr lang="ru-RU" sz="3200" dirty="0"/>
          </a:p>
          <a:p>
            <a:pPr algn="l"/>
            <a:r>
              <a:rPr lang="ru-RU" sz="3200" dirty="0" smtClean="0"/>
              <a:t>Пожарный карабин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37" r="6202" b="9803"/>
          <a:stretch/>
        </p:blipFill>
        <p:spPr>
          <a:xfrm>
            <a:off x="6096000" y="3539691"/>
            <a:ext cx="5855116" cy="31957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272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63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12. </a:t>
            </a:r>
            <a:r>
              <a:rPr lang="ru-RU" i="1" dirty="0"/>
              <a:t>Зачем если горит бензин, его тушат специальной пеной или песком?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53818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/>
          </a:p>
          <a:p>
            <a:r>
              <a:rPr lang="ru-RU" sz="3200" dirty="0" smtClean="0"/>
              <a:t>Тушить бензин водой нельзя, т.к. бензин всплывает на воде из-за своего легкого удельного веса и вода не может его эффективно затушить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-4137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 </a:t>
            </a:r>
            <a:r>
              <a:rPr lang="ru-RU" i="1" dirty="0"/>
              <a:t>Что появляется на коже при ожоге второй степени?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7715" y="3619892"/>
            <a:ext cx="9150285" cy="1637907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 smtClean="0"/>
              <a:t>Пузыри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927" y="0"/>
            <a:ext cx="1644073" cy="180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7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14. Что означает знак?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0944" y="3592945"/>
            <a:ext cx="9107055" cy="1978747"/>
          </a:xfrm>
        </p:spPr>
        <p:txBody>
          <a:bodyPr/>
          <a:lstStyle/>
          <a:p>
            <a:pPr algn="l"/>
            <a:r>
              <a:rPr lang="ru-RU" dirty="0" smtClean="0"/>
              <a:t>Кнопка включения</a:t>
            </a:r>
          </a:p>
          <a:p>
            <a:pPr algn="l"/>
            <a:r>
              <a:rPr lang="ru-RU" dirty="0"/>
              <a:t>у</a:t>
            </a:r>
            <a:r>
              <a:rPr lang="ru-RU" dirty="0" smtClean="0"/>
              <a:t>становок (систем)</a:t>
            </a:r>
          </a:p>
          <a:p>
            <a:pPr algn="l"/>
            <a:r>
              <a:rPr lang="ru-RU" dirty="0"/>
              <a:t>п</a:t>
            </a:r>
            <a:r>
              <a:rPr lang="ru-RU" dirty="0" smtClean="0"/>
              <a:t>ожарной автоматики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31" t="50370"/>
          <a:stretch/>
        </p:blipFill>
        <p:spPr>
          <a:xfrm>
            <a:off x="4959927" y="2168092"/>
            <a:ext cx="3447473" cy="340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6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3" b="4242"/>
          <a:stretch/>
        </p:blipFill>
        <p:spPr>
          <a:xfrm>
            <a:off x="1522165" y="471056"/>
            <a:ext cx="9598508" cy="609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1345" y="3352800"/>
            <a:ext cx="2456873" cy="336203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48727" y="5643418"/>
            <a:ext cx="4488873" cy="85898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65654" y="5643418"/>
            <a:ext cx="2540091" cy="9236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8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sz="5400" cap="none" dirty="0" smtClean="0"/>
              <a:t>икторина</a:t>
            </a:r>
            <a:r>
              <a:rPr lang="ru-RU" dirty="0" smtClean="0"/>
              <a:t> «П</a:t>
            </a:r>
            <a:r>
              <a:rPr lang="ru-RU" cap="none" dirty="0" smtClean="0"/>
              <a:t>ожарная безопасность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350" y="3279054"/>
            <a:ext cx="4228668" cy="31727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937" y="-4867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</a:t>
            </a:r>
            <a:r>
              <a:rPr lang="ru-RU" i="1" dirty="0"/>
              <a:t>Какая сказка названа, по предмету, из которого добывали огонь?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endParaRPr lang="ru-RU" sz="3200" dirty="0" smtClean="0"/>
          </a:p>
          <a:p>
            <a:r>
              <a:rPr lang="ru-RU" sz="9800" dirty="0" smtClean="0"/>
              <a:t>Г.Х. Андерсен «Огниво»</a:t>
            </a:r>
            <a:endParaRPr lang="ru-RU" sz="9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2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</a:t>
            </a:r>
            <a:r>
              <a:rPr lang="ru-RU" i="1" dirty="0"/>
              <a:t>Если огонь, прекращает быть управляемым, что это?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4276" y="3610466"/>
            <a:ext cx="9093724" cy="1647334"/>
          </a:xfrm>
        </p:spPr>
        <p:txBody>
          <a:bodyPr/>
          <a:lstStyle/>
          <a:p>
            <a:r>
              <a:rPr lang="ru-RU" sz="3600" dirty="0" smtClean="0"/>
              <a:t> </a:t>
            </a:r>
          </a:p>
          <a:p>
            <a:r>
              <a:rPr lang="ru-RU" sz="3600" dirty="0" smtClean="0"/>
              <a:t>Пожар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 называется бригада людей, приезжающих на тушение пожаров?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3236" y="3620654"/>
            <a:ext cx="9134764" cy="1637145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 smtClean="0"/>
              <a:t>Пожарные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-1167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1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4. Какие </a:t>
            </a:r>
            <a:r>
              <a:rPr lang="ru-RU" i="1" dirty="0"/>
              <a:t>инструменты, используют пожарные при тушении пожаров</a:t>
            </a:r>
            <a:r>
              <a:rPr lang="ru-RU" i="1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r>
              <a:rPr lang="ru-RU" sz="12800" dirty="0" smtClean="0"/>
              <a:t>Пожарные шланги, кирки, лопаты, ломы, топор, ведро, песок</a:t>
            </a:r>
            <a:endParaRPr lang="ru-RU" sz="7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72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	Как называются раны, которые вызваны огнем?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708" y="3620654"/>
            <a:ext cx="9116291" cy="1637145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Термические ожоги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7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</a:t>
            </a:r>
            <a:r>
              <a:rPr lang="ru-RU" i="1" dirty="0"/>
              <a:t>Что должен делать, каждый человек, если на нем горит одежда?</a:t>
            </a:r>
            <a:r>
              <a:rPr lang="ru-RU" b="1" i="1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5527" y="3629890"/>
            <a:ext cx="9162473" cy="1627909"/>
          </a:xfrm>
        </p:spPr>
        <p:txBody>
          <a:bodyPr>
            <a:normAutofit fontScale="92500" lnSpcReduction="20000"/>
          </a:bodyPr>
          <a:lstStyle/>
          <a:p>
            <a:endParaRPr lang="ru-RU" sz="3200" dirty="0" smtClean="0"/>
          </a:p>
          <a:p>
            <a:r>
              <a:rPr lang="ru-RU" sz="3200" dirty="0" smtClean="0"/>
              <a:t>Человек должен лечь на землю и перекатываться по земле, чтобы затушить огонь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9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</a:t>
            </a:r>
            <a:r>
              <a:rPr lang="ru-RU" i="1" dirty="0"/>
              <a:t>Если на человеке, рядом с вами загорелась одежда, что делать</a:t>
            </a:r>
            <a:r>
              <a:rPr lang="ru-RU" i="1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32200"/>
            <a:ext cx="9448800" cy="1336963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r>
              <a:rPr lang="ru-RU" sz="3600" dirty="0" smtClean="0"/>
              <a:t>Набросить на него ткань и плотно прижать, чтобы сбить огонь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937" y="0"/>
            <a:ext cx="1646063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0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87</TotalTime>
  <Words>295</Words>
  <Application>Microsoft Office PowerPoint</Application>
  <PresentationFormat>Широкоэкранный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След самолета</vt:lpstr>
      <vt:lpstr>Презентация PowerPoint</vt:lpstr>
      <vt:lpstr>Викторина «Пожарная безопасность»</vt:lpstr>
      <vt:lpstr>1. Какая сказка названа, по предмету, из которого добывали огонь? </vt:lpstr>
      <vt:lpstr>2. Если огонь, прекращает быть управляемым, что это? </vt:lpstr>
      <vt:lpstr>3. Как называется бригада людей, приезжающих на тушение пожаров? </vt:lpstr>
      <vt:lpstr>4. Какие инструменты, используют пожарные при тушении пожаров?</vt:lpstr>
      <vt:lpstr>5.  Как называются раны, которые вызваны огнем? </vt:lpstr>
      <vt:lpstr>6. Что должен делать, каждый человек, если на нем горит одежда? </vt:lpstr>
      <vt:lpstr>7. Если на человеке, рядом с вами загорелась одежда, что делать?</vt:lpstr>
      <vt:lpstr>8. При возникновении пожара, позволяется ли открывать окна и двери? </vt:lpstr>
      <vt:lpstr>9. Что является более опасным предметом: канистра с бензином или пустая канистра?</vt:lpstr>
      <vt:lpstr>10. Что должно быть на пожарном щите? </vt:lpstr>
      <vt:lpstr>11. Что пожарный прикрепляет, к спасательному поясу?</vt:lpstr>
      <vt:lpstr>12. Зачем если горит бензин, его тушат специальной пеной или песком? </vt:lpstr>
      <vt:lpstr>13. Что появляется на коже при ожоге второй степени? </vt:lpstr>
      <vt:lpstr>14. Что означает знак?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2023-12-24T11:20:50Z</dcterms:created>
  <dcterms:modified xsi:type="dcterms:W3CDTF">2024-01-29T08:53:39Z</dcterms:modified>
</cp:coreProperties>
</file>