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59" r:id="rId4"/>
    <p:sldId id="260" r:id="rId5"/>
    <p:sldId id="25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-9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1/26/2024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34148" y="1062447"/>
            <a:ext cx="1349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Проект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61012" y="2037805"/>
            <a:ext cx="75226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«Богатство вкусовых ощущений.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 Как сохранить его?»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86508" y="4380411"/>
            <a:ext cx="34083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/>
              <a:t>Выполнил учащийся 8 </a:t>
            </a:r>
            <a:r>
              <a:rPr lang="ru-RU" dirty="0" smtClean="0"/>
              <a:t>класса</a:t>
            </a:r>
            <a:r>
              <a:rPr lang="ru-RU" dirty="0" smtClean="0"/>
              <a:t>:</a:t>
            </a:r>
          </a:p>
          <a:p>
            <a:pPr algn="r"/>
            <a:r>
              <a:rPr lang="ru-RU" dirty="0" smtClean="0"/>
              <a:t>Козлов Даниил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20182" y="6076709"/>
            <a:ext cx="949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2022 г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698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9258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8856618" cy="66165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56618" y="3213462"/>
            <a:ext cx="3335382" cy="36445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50296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6028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316" t="13947" r="11921" b="21438"/>
          <a:stretch/>
        </p:blipFill>
        <p:spPr>
          <a:xfrm>
            <a:off x="7297271" y="1166948"/>
            <a:ext cx="4894729" cy="465268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897" t="10458" r="49902" b="-10458"/>
          <a:stretch/>
        </p:blipFill>
        <p:spPr>
          <a:xfrm>
            <a:off x="60959" y="-1"/>
            <a:ext cx="7236311" cy="763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8602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94</TotalTime>
  <Words>20</Words>
  <Application>Microsoft Office PowerPoint</Application>
  <PresentationFormat>Произвольный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Слайд 1</vt:lpstr>
      <vt:lpstr>Слайд 2</vt:lpstr>
      <vt:lpstr>Слайд 3</vt:lpstr>
      <vt:lpstr>Слайд 4</vt:lpstr>
      <vt:lpstr>Слайд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Никитинская СШ</dc:creator>
  <cp:lastModifiedBy>user</cp:lastModifiedBy>
  <cp:revision>13</cp:revision>
  <dcterms:created xsi:type="dcterms:W3CDTF">2020-10-12T06:13:20Z</dcterms:created>
  <dcterms:modified xsi:type="dcterms:W3CDTF">2024-01-26T11:22:29Z</dcterms:modified>
</cp:coreProperties>
</file>