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6" r:id="rId3"/>
    <p:sldId id="258" r:id="rId4"/>
    <p:sldId id="259" r:id="rId5"/>
    <p:sldId id="260" r:id="rId6"/>
    <p:sldId id="261" r:id="rId7"/>
    <p:sldId id="266" r:id="rId8"/>
    <p:sldId id="268" r:id="rId9"/>
    <p:sldId id="267" r:id="rId10"/>
    <p:sldId id="273" r:id="rId11"/>
    <p:sldId id="269" r:id="rId12"/>
    <p:sldId id="271" r:id="rId13"/>
    <p:sldId id="275" r:id="rId14"/>
    <p:sldId id="27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329" autoAdjust="0"/>
  </p:normalViewPr>
  <p:slideViewPr>
    <p:cSldViewPr>
      <p:cViewPr varScale="1">
        <p:scale>
          <a:sx n="82" d="100"/>
          <a:sy n="82" d="100"/>
        </p:scale>
        <p:origin x="-8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B9BB4-D6ED-499B-8472-5C6456AA853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E2345-A77F-499C-8FC9-5BB31044C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E2345-A77F-499C-8FC9-5BB31044CA6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E2345-A77F-499C-8FC9-5BB31044CA6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Результаты диагностики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E2345-A77F-499C-8FC9-5BB31044CA6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E2345-A77F-499C-8FC9-5BB31044CA6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E2345-A77F-499C-8FC9-5BB31044CA6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601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285859"/>
            <a:ext cx="839130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 работе </a:t>
            </a:r>
          </a:p>
          <a:p>
            <a:pPr algn="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прогулочной группы     </a:t>
            </a:r>
          </a:p>
          <a:p>
            <a:pPr algn="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рамках реализации </a:t>
            </a:r>
          </a:p>
          <a:p>
            <a:pPr algn="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программы                                                                       «Друзья»</a:t>
            </a:r>
          </a:p>
          <a:p>
            <a:pPr algn="ctr"/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 algn="ctr"/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algn="ctr"/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Руководитель: Тюрина Людмила Ивановна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Филиал муниципального бюджетного общеобразовательного учреждения </a:t>
            </a: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Никитинской СШ - Шагаевская ОШ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6381328"/>
            <a:ext cx="3888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2020-21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учебный год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785926"/>
            <a:ext cx="450059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601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476672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Calibri"/>
                <a:cs typeface="Times New Roman"/>
              </a:rPr>
              <a:t>«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День природы Родного края».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Биологическая игра: «Что? Где? Когда?»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Экскурсия на речку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2050" name="Picture 2" descr="C:\Documents and Settings\user\Мои документы\Downloads\IMG_20210724_092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928802"/>
            <a:ext cx="342902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user\Мои документы\Downloads\IMG_20210724_0957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643050"/>
            <a:ext cx="292895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42910" y="476672"/>
            <a:ext cx="81055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itchFamily="18" charset="0"/>
              </a:rPr>
              <a:t>«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День Нептуна»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Знатоки подводного царства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Игры-забавы на свежем воздухе.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122" name="Picture 2" descr="C:\Documents and Settings\user\Рабочий стол\фото\IMG_20210717_1103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47507">
            <a:off x="500383" y="2064785"/>
            <a:ext cx="193508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user\Рабочий стол\фото\IMG_20210719_101851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67837">
            <a:off x="6667031" y="3480923"/>
            <a:ext cx="214314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user\Рабочий стол\IMG_20210724_1111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08715">
            <a:off x="2613349" y="3693532"/>
            <a:ext cx="221457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user\Рабочий стол\IMG_20210724_103042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59670">
            <a:off x="4643345" y="1430516"/>
            <a:ext cx="207715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601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332656"/>
            <a:ext cx="7416824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Calibri"/>
                <a:cs typeface="Times New Roman"/>
              </a:rPr>
              <a:t>«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В гостях у скатерти - самобранки» 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1027" name="Picture 3" descr="C:\Documents and Settings\user\Рабочий стол\IMG_20210726_092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70783">
            <a:off x="273942" y="853626"/>
            <a:ext cx="2373882" cy="2507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user\Рабочий стол\IMG_20210726_1036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14672">
            <a:off x="4709892" y="1110534"/>
            <a:ext cx="22956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Documents and Settings\user\Рабочий стол\IMG_20210726_1037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21143">
            <a:off x="6571463" y="3294960"/>
            <a:ext cx="217004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user\Рабочий стол\IMG_20210726_095249_745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2928934"/>
            <a:ext cx="2786082" cy="2409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54868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итоговой диагностики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(ответы детей выделены красным цветом)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83568" y="793616"/>
            <a:ext cx="705678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1.Самое яркое впечатление за эти дни                                                                                                           у меня-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интересные мероприятия, экскурсии, поездки.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2.Из проведенных дел мне больше всего понравилось-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посещение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ФОКа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«Урожай», экскурсии по родному краю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мероприятия,  игры.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О тех людях, которые меня окружают, я могу сказать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добрые , веселые, отзывчивые, понимающие, готовые прийти на помощь.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4.Я буду рад, если –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следующее лето снова будет работать прогулочная группа.</a:t>
            </a:r>
            <a:endParaRPr lang="ru-RU" sz="1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601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11760" y="620688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итоговой диагностики   родителей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27584" y="1196754"/>
          <a:ext cx="7056785" cy="4320477"/>
        </p:xfrm>
        <a:graphic>
          <a:graphicData uri="http://schemas.openxmlformats.org/drawingml/2006/table">
            <a:tbl>
              <a:tblPr/>
              <a:tblGrid>
                <a:gridCol w="3934615"/>
                <a:gridCol w="757755"/>
                <a:gridCol w="903598"/>
                <a:gridCol w="1460817"/>
              </a:tblGrid>
              <a:tr h="6646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Удовлетворены ли Вы?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затрудняюсь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ответить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2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организацией оздоровления вашего ребёнка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4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учетом индивидуальных особенностей вашего ребенка в группе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4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возможностью проявиться способностям и умениям вашего ребенка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4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организацией занятости, перечнем мероприятий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2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участием ребенка в мероприятиях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97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взаимодействием всех организаций на территории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района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организации отдыха и оздоровления детей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+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2144"/>
            <a:ext cx="9143999" cy="6860144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11560" y="720094"/>
            <a:ext cx="777686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В соответствии с поставленной целью и задачами программа «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Друзья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успешно реализована. Воспитанники прогулочной группы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получили знания по сохранению и укреплению своего здоровья.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формировали гражданскую позицию – сохранять и охранять родную природу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аскрыли свои творческие и познавательные способности.                                                                        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Результаты диагностики детей и родителей еще раз подтвердили значимость организации летнего отдыха в форме прогулочной группы.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1032546"/>
            <a:ext cx="82809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Лето – время игр, развлечений, свободы в выборе занятий, снятия накопившегося за год напряжения, восполнения израсходованных сил, восстановления здоровья. Это период свободного общения детей.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практику летней оздоровительной работы                                     с обучающимися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колы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введена такая форма летнего отдыха как прогулочная группа.  Для того чтобы отдых сделать полноценным была разработана программа  «</a:t>
            </a:r>
            <a:r>
              <a:rPr lang="ru-RU" sz="28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Друзья</a:t>
            </a:r>
            <a:r>
              <a:rPr kumimoji="0" lang="ru-RU" sz="2800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709209"/>
            <a:ext cx="806489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организации отдыха и оздоровления учащихся, разностороннего развития их личности  в летний период; создание условий для самореализации и самовыражения, атмосферы творчества и сотрудничества.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 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- развитие системы организованного досуга и отдыха детей в форме прогулочной группы.                                                                                                                     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-развивать умения формулировать предположения и делать выводы при решении проблем окружающей среды местного значения.</a:t>
            </a:r>
          </a:p>
          <a:p>
            <a:pPr lvl="0" algn="just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-воспитывать чувства прекрасного и бережного отношения к природе, собственному здоровью и благополучие окружающих людей;</a:t>
            </a:r>
          </a:p>
          <a:p>
            <a:pPr lvl="0" algn="just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-формировать экологическое мировоззрение, основанного на осознании общей опасности в связи с изменившейся средой обитания;</a:t>
            </a:r>
          </a:p>
          <a:p>
            <a:pPr lvl="0" algn="just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-приобщать ребят к творческим видам деятельности, развитию творческого мышления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293081"/>
            <a:ext cx="820891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Ожидаемые результаты.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-общее оздоровление воспитанников, укрепление их здоровья.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-укрепление физических и психологических сил детей, развитие лидерских и организаторских качеств, приобретение новых знаний, развитие творческих способностей, детской самостоятельности и самодеятельности.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-получение умений и навыков индивидуальной и коллективной творческой и трудовой деятельности, социальной активности.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-целенаправленная экологическая работа расширит знания детей об окружающей природе..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499266"/>
            <a:ext cx="8496944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 прогулочной группы предполагает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Виды деятельности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-Художественно-творческую;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-Спортивно-оздоровительную;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-Экологическую;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Формы  работы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-Конкурсы;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Викторины: тематические развлекательные;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Походы: лес, роща,  луга;  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-Эстафеты, соревнования;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-Экологические игры-путешествия;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-48399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6064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мероприятий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42976" y="725645"/>
          <a:ext cx="6715172" cy="6046126"/>
        </p:xfrm>
        <a:graphic>
          <a:graphicData uri="http://schemas.openxmlformats.org/drawingml/2006/table">
            <a:tbl>
              <a:tblPr/>
              <a:tblGrid>
                <a:gridCol w="935143"/>
                <a:gridCol w="5780029"/>
              </a:tblGrid>
              <a:tr h="776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июля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Встреча детей, распределение обязанностей, выбор названия отряда, </a:t>
                      </a:r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девиза </a:t>
                      </a: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отрядной песни.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Знакомство с планом </a:t>
                      </a:r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работы.</a:t>
                      </a:r>
                      <a:endParaRPr lang="ru-RU" sz="105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</a:t>
                      </a: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предложенные детьми.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3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июля</a:t>
                      </a:r>
                      <a:endParaRPr lang="ru-RU" sz="105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05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День  Красной книги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Игры-забавы на свежем воздухе</a:t>
                      </a:r>
                      <a:endParaRPr lang="ru-RU" sz="105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2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июля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леса.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Экскурсия в лес.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Лесная </a:t>
                      </a:r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фантазия</a:t>
                      </a:r>
                      <a:endParaRPr lang="ru-RU" sz="1050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Игры-забавы </a:t>
                      </a: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свежем воздухе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июля</a:t>
                      </a:r>
                      <a:endParaRPr lang="ru-RU" sz="105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цветов 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Выставка-конкурс цветов и композиций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1617980" algn="l"/>
                        </a:tabLs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Познавательно-развлекательная игра «Праздник цветов»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1617980" algn="l"/>
                        </a:tabLs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 на свежем воздухе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июля</a:t>
                      </a:r>
                      <a:endParaRPr lang="ru-RU" sz="105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воды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Посещение </a:t>
                      </a:r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родника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 на свежем воздухе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июля</a:t>
                      </a:r>
                      <a:endParaRPr lang="ru-RU" sz="105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туриста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Ищи клад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 на свежем воздухе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июля</a:t>
                      </a:r>
                      <a:endParaRPr lang="ru-RU" sz="105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природы.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Поход на луга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Беседа: «Растения для лечения»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Просмотр презентации «Лекарственные растения  Нижегородской области»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июля</a:t>
                      </a:r>
                      <a:endParaRPr lang="ru-RU" sz="105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природы Родного края.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Биологическая игра: «Что? Где? Когда?»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Экскурсия на речку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Игры, предложенные детьми на свежем воздухе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 </a:t>
                      </a: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июля</a:t>
                      </a:r>
                      <a:endParaRPr lang="ru-RU" sz="105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Нептуна.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Знатоки подводного царства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Игры-забавы на свежем воздухе</a:t>
                      </a:r>
                      <a:r>
                        <a:rPr lang="ru-RU" sz="105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0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r>
                        <a:rPr lang="en-US" sz="105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r>
                        <a:rPr lang="ru-RU" sz="105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июля</a:t>
                      </a: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05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гостях у скатерти - самобранки» </a:t>
                      </a:r>
                    </a:p>
                  </a:txBody>
                  <a:tcPr marL="39352" marR="39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331640" y="404664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libri"/>
                <a:cs typeface="Times New Roman"/>
              </a:rPr>
              <a:t>«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День туриста»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Ищи клад</a:t>
            </a:r>
          </a:p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Игры на свежем воздухе.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3074" name="Picture 2" descr="C:\Documents and Settings\user\Рабочий стол\фото\IMG_20210721_093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643050"/>
            <a:ext cx="2614522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user\Рабочий стол\фото\IMG_20210723_090409.jpg"/>
          <p:cNvPicPr>
            <a:picLocks noChangeAspect="1" noChangeArrowheads="1"/>
          </p:cNvPicPr>
          <p:nvPr/>
        </p:nvPicPr>
        <p:blipFill>
          <a:blip r:embed="rId4" cstate="print"/>
          <a:srcRect l="2941" t="18763" r="26471" b="45132"/>
          <a:stretch>
            <a:fillRect/>
          </a:stretch>
        </p:blipFill>
        <p:spPr bwMode="auto">
          <a:xfrm>
            <a:off x="5572132" y="1357298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user\Рабочий стол\IMG_20210726_0932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571876"/>
            <a:ext cx="300039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601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476672"/>
            <a:ext cx="6624736" cy="425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Экскурсии по родному краю 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13" name="Picture 3" descr="C:\Documents and Settings\user\Рабочий стол\фото\IMG_20210720_1213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428628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00034" y="107154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ФОК «Урожай!»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user\Рабочий стол\IMG_20210720_123832_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928802"/>
            <a:ext cx="5000660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п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144"/>
            <a:ext cx="9143999" cy="68601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476672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День природы.</a:t>
            </a:r>
          </a:p>
          <a:p>
            <a:pPr algn="ctr"/>
            <a:r>
              <a:rPr lang="ru-RU" sz="2000" b="1" i="1" dirty="0" smtClean="0">
                <a:solidFill>
                  <a:srgbClr val="00B0F0"/>
                </a:solidFill>
                <a:latin typeface="+mj-lt"/>
              </a:rPr>
              <a:t>Поход на луга</a:t>
            </a:r>
          </a:p>
          <a:p>
            <a:pPr algn="ctr"/>
            <a:r>
              <a:rPr lang="ru-RU" sz="2000" b="1" i="1" dirty="0" smtClean="0">
                <a:solidFill>
                  <a:srgbClr val="00B0F0"/>
                </a:solidFill>
                <a:latin typeface="+mj-lt"/>
              </a:rPr>
              <a:t>Беседа: «Растения для лечения»</a:t>
            </a:r>
            <a:endParaRPr lang="ru-RU" sz="2000" b="1" i="1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1643050"/>
            <a:ext cx="27146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«Есть в травах и цветах целительная сила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Для всех, умеющих их тайну разгадать»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user\Рабочий стол\фото\IMG_20210723_0907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643314"/>
            <a:ext cx="242889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user\Рабочий стол\фото\IMG_20210723_0902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857364"/>
            <a:ext cx="264320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Documents and Settings\user\Рабочий стол\IMG_20210724_112931.jpg"/>
          <p:cNvPicPr>
            <a:picLocks noChangeAspect="1" noChangeArrowheads="1"/>
          </p:cNvPicPr>
          <p:nvPr/>
        </p:nvPicPr>
        <p:blipFill>
          <a:blip r:embed="rId5" cstate="print"/>
          <a:srcRect t="20000" r="18182"/>
          <a:stretch>
            <a:fillRect/>
          </a:stretch>
        </p:blipFill>
        <p:spPr bwMode="auto">
          <a:xfrm>
            <a:off x="3643306" y="3143248"/>
            <a:ext cx="214314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user\Рабочий стол\IMG_20210724_112648.jpg"/>
          <p:cNvPicPr>
            <a:picLocks noChangeAspect="1" noChangeArrowheads="1"/>
          </p:cNvPicPr>
          <p:nvPr/>
        </p:nvPicPr>
        <p:blipFill>
          <a:blip r:embed="rId6" cstate="print"/>
          <a:srcRect l="13333" t="20339" b="40678"/>
          <a:stretch>
            <a:fillRect/>
          </a:stretch>
        </p:blipFill>
        <p:spPr bwMode="auto">
          <a:xfrm>
            <a:off x="6000760" y="1500174"/>
            <a:ext cx="264320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739</TotalTime>
  <Words>718</Words>
  <Application>Microsoft Office PowerPoint</Application>
  <PresentationFormat>Экран (4:3)</PresentationFormat>
  <Paragraphs>158</Paragraphs>
  <Slides>15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107</cp:revision>
  <dcterms:created xsi:type="dcterms:W3CDTF">2016-06-23T19:29:57Z</dcterms:created>
  <dcterms:modified xsi:type="dcterms:W3CDTF">2024-01-29T09:01:13Z</dcterms:modified>
</cp:coreProperties>
</file>