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3" r:id="rId2"/>
    <p:sldId id="291" r:id="rId3"/>
    <p:sldId id="292" r:id="rId4"/>
    <p:sldId id="293" r:id="rId5"/>
    <p:sldId id="294" r:id="rId6"/>
    <p:sldId id="295" r:id="rId7"/>
    <p:sldId id="264" r:id="rId8"/>
    <p:sldId id="258" r:id="rId9"/>
    <p:sldId id="262" r:id="rId10"/>
    <p:sldId id="268" r:id="rId11"/>
    <p:sldId id="267" r:id="rId12"/>
    <p:sldId id="265" r:id="rId13"/>
    <p:sldId id="269" r:id="rId14"/>
    <p:sldId id="270" r:id="rId15"/>
    <p:sldId id="271" r:id="rId16"/>
    <p:sldId id="29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D68D5D1-A040-48CD-86C3-E81F300EA762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A2819AB-5BCD-43CF-ADF3-DD4C6E62E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D5D1-A040-48CD-86C3-E81F300EA762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819AB-5BCD-43CF-ADF3-DD4C6E62E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7D68D5D1-A040-48CD-86C3-E81F300EA762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A2819AB-5BCD-43CF-ADF3-DD4C6E62E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D5D1-A040-48CD-86C3-E81F300EA762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819AB-5BCD-43CF-ADF3-DD4C6E62E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D68D5D1-A040-48CD-86C3-E81F300EA762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2A2819AB-5BCD-43CF-ADF3-DD4C6E62E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D5D1-A040-48CD-86C3-E81F300EA762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819AB-5BCD-43CF-ADF3-DD4C6E62E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D5D1-A040-48CD-86C3-E81F300EA762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819AB-5BCD-43CF-ADF3-DD4C6E62E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D5D1-A040-48CD-86C3-E81F300EA762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819AB-5BCD-43CF-ADF3-DD4C6E62E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D68D5D1-A040-48CD-86C3-E81F300EA762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819AB-5BCD-43CF-ADF3-DD4C6E62E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D5D1-A040-48CD-86C3-E81F300EA762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819AB-5BCD-43CF-ADF3-DD4C6E62E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D5D1-A040-48CD-86C3-E81F300EA762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819AB-5BCD-43CF-ADF3-DD4C6E62ED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D68D5D1-A040-48CD-86C3-E81F300EA762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A2819AB-5BCD-43CF-ADF3-DD4C6E62E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3108960"/>
          </a:xfrm>
        </p:spPr>
        <p:txBody>
          <a:bodyPr>
            <a:normAutofit fontScale="90000"/>
          </a:bodyPr>
          <a:lstStyle/>
          <a:p>
            <a:r>
              <a:rPr lang="ru-RU" dirty="0"/>
              <a:t>Психолого-педагогическое сопровождение инвалидов и лиц с </a:t>
            </a:r>
            <a:r>
              <a:rPr lang="ru-RU" dirty="0" err="1"/>
              <a:t>овз</a:t>
            </a:r>
            <a:r>
              <a:rPr lang="ru-RU" dirty="0"/>
              <a:t>  в условиях среднего профессионального образования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00570"/>
            <a:ext cx="7239000" cy="1955166"/>
          </a:xfrm>
        </p:spPr>
        <p:txBody>
          <a:bodyPr/>
          <a:lstStyle/>
          <a:p>
            <a:pPr>
              <a:buNone/>
            </a:pPr>
            <a:r>
              <a:rPr lang="ru-RU" dirty="0"/>
              <a:t>Мастер производственного обучения –Цыбикова </a:t>
            </a:r>
            <a:r>
              <a:rPr lang="ru-RU" dirty="0" err="1"/>
              <a:t>Руслина</a:t>
            </a:r>
            <a:r>
              <a:rPr lang="ru-RU" dirty="0"/>
              <a:t> </a:t>
            </a:r>
            <a:r>
              <a:rPr lang="ru-RU" dirty="0" err="1"/>
              <a:t>Чимитовна</a:t>
            </a:r>
            <a:r>
              <a:rPr lang="ru-RU" dirty="0"/>
              <a:t>.</a:t>
            </a:r>
          </a:p>
          <a:p>
            <a:pPr>
              <a:buNone/>
            </a:pPr>
            <a:r>
              <a:rPr lang="ru-RU" dirty="0"/>
              <a:t>ГБПОУ «БМК», 26.01.2024г.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7500990" cy="6099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7858180" cy="5990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7572428" cy="6170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45608" y="357166"/>
            <a:ext cx="6462184" cy="6099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7286676" cy="6099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7358114" cy="6099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303752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8"/>
            <a:ext cx="7239000" cy="1883728"/>
          </a:xfrm>
        </p:spPr>
        <p:txBody>
          <a:bodyPr/>
          <a:lstStyle/>
          <a:p>
            <a:pPr>
              <a:buNone/>
            </a:pPr>
            <a:r>
              <a:rPr lang="ru-RU" dirty="0"/>
              <a:t>                </a:t>
            </a:r>
            <a:r>
              <a:rPr lang="ru-RU" sz="3600" dirty="0"/>
              <a:t>Спасибо за внимание!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571480"/>
            <a:ext cx="7362825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Актуальность совершенствования организационно-педагогических условий профессионального образования определяется необходимостью поиска и внедрения эффективных решений проблемы получения качественной профессиональной подготовки лицами с ограниченными возможностями здоровья (далее – лица с ОВЗ).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Цель психолого-педагогического сопровождения – создание в рамках объективно существующей социально-педагогической среды учебного заведения таких условий, при которых возможна самореализация личности обучающихся данной  категорий и  их адаптация  к быстроменяющимся социальным условиям.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Задача психолого-педагогического сопровождения – оказание оперативной помощи в критических ситуациях, профилактика негармоничного развития, обеспечение комплексного подхода к затруднениям в развитии и социализации  инвалидов и лиц с ОВЗ.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/>
              <a:t>Определение педагогических условий для функционирования и развития психолого-педагогического  сопровождения инвалидов и лиц с ОВЗ в учебном заведении: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первым условием является деятельность психолого-педагогической службы, которая входит в общую структуру учебного заведения.  Данная служба осуществляет руководство процессом психолого-педагогического сопровождения и организует взаимодействие всех субъектов процесса: педагога-психолога, социального педагога, преподавателей, мастеров производственного обучения, воспитателей, родителей с целью обеспечения полноценного личностного развития каждого обучающего данной  категорий;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вторым условием является программно-методическое обеспечение деятельности психолого-педагогической службы учебного заведения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214290"/>
            <a:ext cx="8072493" cy="591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8604"/>
            <a:ext cx="8429683" cy="5697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0"/>
            <a:ext cx="7772400" cy="464346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286808" cy="5857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82</TotalTime>
  <Words>205</Words>
  <Application>Microsoft Office PowerPoint</Application>
  <PresentationFormat>Экран (4:3)</PresentationFormat>
  <Paragraphs>10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Trebuchet MS</vt:lpstr>
      <vt:lpstr>Wingdings</vt:lpstr>
      <vt:lpstr>Wingdings 2</vt:lpstr>
      <vt:lpstr>Изящная</vt:lpstr>
      <vt:lpstr>Психолого-педагогическое сопровождение инвалидов и лиц с овз  в условиях среднего профессионального образования</vt:lpstr>
      <vt:lpstr>Презентация PowerPoint</vt:lpstr>
      <vt:lpstr>Презентация PowerPoint</vt:lpstr>
      <vt:lpstr>Презентация PowerPoint</vt:lpstr>
      <vt:lpstr>Определение педагогических условий для функционирования и развития психолого-педагогического  сопровождения инвалидов и лиц с ОВЗ в учебном заведении: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SamForum.ws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SamLab.ws</dc:creator>
  <cp:lastModifiedBy>Светлана Полякова</cp:lastModifiedBy>
  <cp:revision>16</cp:revision>
  <dcterms:created xsi:type="dcterms:W3CDTF">2018-01-08T11:29:20Z</dcterms:created>
  <dcterms:modified xsi:type="dcterms:W3CDTF">2024-01-29T09:03:59Z</dcterms:modified>
</cp:coreProperties>
</file>