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_rels/.rels" ContentType="application/vnd.openxmlformats-package.relationships+xml"/>
  <Override PartName="/ppt/_rels/presentation.xml.rels" ContentType="application/vnd.openxmlformats-package.relationships+xml"/>
  <Override PartName="/ppt/media/image4.jpeg" ContentType="image/jpeg"/>
  <Override PartName="/ppt/media/image7.png" ContentType="image/png"/>
  <Override PartName="/ppt/media/image3.jpeg" ContentType="image/jpeg"/>
  <Override PartName="/ppt/media/image5.png" ContentType="image/png"/>
  <Override PartName="/ppt/media/image2.jpeg" ContentType="image/jpeg"/>
  <Override PartName="/ppt/media/image6.png" ContentType="image/png"/>
  <Override PartName="/ppt/media/image1.jpeg" ContentType="image/jpeg"/>
  <Override PartName="/ppt/theme/theme4.xml" ContentType="application/vnd.openxmlformats-officedocument.theme+xml"/>
  <Override PartName="/ppt/theme/theme5.xml" ContentType="application/vnd.openxmlformats-officedocument.theme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slideMasters/_rels/slideMaster4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1.xml.rels" ContentType="application/vnd.openxmlformats-package.relationships+xml"/>
  <Override PartName="/ppt/slideMasters/slideMaster4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_rels/notesSlide8.xml.rels" ContentType="application/vnd.openxmlformats-package.relationships+xml"/>
  <Override PartName="/ppt/notesSlides/_rels/notesSlide2.xml.rels" ContentType="application/vnd.openxmlformats-package.relationships+xml"/>
  <Override PartName="/ppt/notesSlides/_rels/notesSlide1.xml.rels" ContentType="application/vnd.openxmlformats-package.relationships+xml"/>
  <Override PartName="/ppt/notesSlides/notesSlide8.xml" ContentType="application/vnd.openxmlformats-officedocument.presentationml.notesSlide+xml"/>
  <Override PartName="/ppt/slides/_rels/slide10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9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8.xml.rels" ContentType="application/vnd.openxmlformats-package.relationships+xml"/>
  <Override PartName="/ppt/slides/_rels/slide1.xml.rels" ContentType="application/vnd.openxmlformats-package.relationships+xml"/>
  <Override PartName="/ppt/slides/_rels/slide11.xml.rels" ContentType="application/vnd.openxmlformats-package.relationships+xml"/>
  <Override PartName="/ppt/slides/slide9.xml" ContentType="application/vnd.openxmlformats-officedocument.presentationml.slide+xml"/>
  <Override PartName="/ppt/slides/slide2.xml" ContentType="application/vnd.openxmlformats-officedocument.presentationml.slide+xml"/>
  <Override PartName="/ppt/slides/slide11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slideLayout4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5.xml" ContentType="application/vnd.openxmlformats-officedocument.presentationml.slideLayout+xml"/>
  <Override PartName="/ppt/presentation.xml" ContentType="application/vnd.openxmlformats-officedocument.presentationml.presentation.main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</p:sldIdLst>
  <p:sldSz cx="9145587" cy="6858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5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ru-RU" sz="1800" spc="-1" strike="noStrike">
                <a:solidFill>
                  <a:srgbClr val="000000"/>
                </a:solidFill>
                <a:latin typeface="Calibri"/>
              </a:rPr>
              <a:t>Для перемещения страницы щёлкните мышью</a:t>
            </a: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5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ru-RU" sz="2000" spc="-1" strike="noStrike">
                <a:latin typeface="Arial"/>
              </a:rPr>
              <a:t>Для правки формата примечаний щёлкните мышью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166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ru-RU" sz="1400" spc="-1" strike="noStrike">
                <a:latin typeface="Times New Roman"/>
              </a:rPr>
              <a:t>&lt;верхний колонтитул&gt;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167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r>
              <a:rPr b="0" lang="ru-RU" sz="1400" spc="-1" strike="noStrike">
                <a:latin typeface="Times New Roman"/>
              </a:rPr>
              <a:t>&lt;дата/время&gt;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168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r>
              <a:rPr b="0" lang="ru-RU" sz="1400" spc="-1" strike="noStrike">
                <a:latin typeface="Times New Roman"/>
              </a:rPr>
              <a:t>&lt;нижний колонтитул&gt;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169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 algn="r"/>
            <a:fld id="{FEFF6C7C-9A8F-48CE-AD15-21F0C94CE700}" type="slidenum">
              <a:rPr b="0" lang="ru-RU" sz="1400" spc="-1" strike="noStrike">
                <a:latin typeface="Times New Roman"/>
              </a:rPr>
              <a:t>&lt;номер&gt;</a:t>
            </a:fld>
            <a:endParaRPr b="0" lang="ru-RU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_rels/notesSlide8.xml.rels><?xml version="1.0" encoding="UTF-8"?>
<Relationships xmlns="http://schemas.openxmlformats.org/package/2006/relationships"><Relationship Id="rId1" Type="http://schemas.openxmlformats.org/officeDocument/2006/relationships/slide" Target="../slides/slide8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PlaceHolder 1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640" cy="3428640"/>
          </a:xfrm>
          <a:prstGeom prst="rect">
            <a:avLst/>
          </a:prstGeom>
        </p:spPr>
      </p:sp>
      <p:sp>
        <p:nvSpPr>
          <p:cNvPr id="236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>
            <a:normAutofit/>
          </a:bodyPr>
          <a:p>
            <a:endParaRPr b="0" lang="ru-RU" sz="2000" spc="-1" strike="noStrike">
              <a:latin typeface="Arial"/>
            </a:endParaRPr>
          </a:p>
        </p:txBody>
      </p:sp>
      <p:sp>
        <p:nvSpPr>
          <p:cNvPr id="237" name="TextShape 3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7D7D8F7D-BD2C-4C0D-A8F5-E9ED4FA4EA33}" type="slidenum">
              <a:rPr b="0" lang="ru-RU" sz="1200" spc="-1" strike="noStrike">
                <a:solidFill>
                  <a:srgbClr val="000000"/>
                </a:solidFill>
                <a:latin typeface="+mn-lt"/>
                <a:ea typeface="+mn-ea"/>
              </a:rPr>
              <a:t>1</a:t>
            </a:fld>
            <a:endParaRPr b="0" lang="ru-RU" sz="1200" spc="-1" strike="noStrike">
              <a:latin typeface="Times New Roman"/>
            </a:endParaRPr>
          </a:p>
        </p:txBody>
      </p:sp>
    </p:spTree>
  </p:cSld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PlaceHolder 1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640" cy="3428640"/>
          </a:xfrm>
          <a:prstGeom prst="rect">
            <a:avLst/>
          </a:prstGeom>
        </p:spPr>
      </p:sp>
      <p:sp>
        <p:nvSpPr>
          <p:cNvPr id="239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>
            <a:normAutofit/>
          </a:bodyPr>
          <a:p>
            <a:endParaRPr b="0" lang="ru-RU" sz="2000" spc="-1" strike="noStrike">
              <a:latin typeface="Arial"/>
            </a:endParaRPr>
          </a:p>
        </p:txBody>
      </p:sp>
      <p:sp>
        <p:nvSpPr>
          <p:cNvPr id="240" name="TextShape 3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53E31B07-7758-46A7-8B8A-BB7D26E76C6F}" type="slidenum">
              <a:rPr b="0" lang="ru-RU" sz="1200" spc="-1" strike="noStrike">
                <a:solidFill>
                  <a:srgbClr val="000000"/>
                </a:solidFill>
                <a:latin typeface="+mn-lt"/>
                <a:ea typeface="+mn-ea"/>
              </a:rPr>
              <a:t>2</a:t>
            </a:fld>
            <a:endParaRPr b="0" lang="ru-RU" sz="1200" spc="-1" strike="noStrike">
              <a:latin typeface="Times New Roman"/>
            </a:endParaRPr>
          </a:p>
        </p:txBody>
      </p:sp>
    </p:spTree>
  </p:cSld>
</p:notes>
</file>

<file path=ppt/notesSlides/notesSlide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PlaceHolder 1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640" cy="3428640"/>
          </a:xfrm>
          <a:prstGeom prst="rect">
            <a:avLst/>
          </a:prstGeom>
        </p:spPr>
      </p:sp>
      <p:sp>
        <p:nvSpPr>
          <p:cNvPr id="242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>
            <a:normAutofit/>
          </a:bodyPr>
          <a:p>
            <a:endParaRPr b="0" lang="ru-RU" sz="2000" spc="-1" strike="noStrike">
              <a:latin typeface="Arial"/>
            </a:endParaRPr>
          </a:p>
        </p:txBody>
      </p:sp>
      <p:sp>
        <p:nvSpPr>
          <p:cNvPr id="243" name="TextShape 3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AB316E32-FEE2-40A8-99D1-7DA09C6E8677}" type="slidenum">
              <a:rPr b="0" lang="ru-RU" sz="1200" spc="-1" strike="noStrike">
                <a:solidFill>
                  <a:srgbClr val="000000"/>
                </a:solidFill>
                <a:latin typeface="+mn-lt"/>
                <a:ea typeface="+mn-ea"/>
              </a:rPr>
              <a:t>8</a:t>
            </a:fld>
            <a:endParaRPr b="0" lang="ru-RU" sz="1200" spc="-1" strike="noStrike"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3068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3032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3032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3068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61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600" y="1604520"/>
            <a:ext cx="40161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61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674600" y="3682080"/>
            <a:ext cx="40161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3068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96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240000" y="1604520"/>
            <a:ext cx="264996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022800" y="1604520"/>
            <a:ext cx="264996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96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240000" y="3682080"/>
            <a:ext cx="264996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022800" y="3682080"/>
            <a:ext cx="264996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3068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3032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3068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3032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3068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616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4674600" y="1604520"/>
            <a:ext cx="401616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3068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30680" cy="52977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3068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61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600" y="1604520"/>
            <a:ext cx="401616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61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3068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3032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3068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616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74600" y="1604520"/>
            <a:ext cx="40161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674600" y="3682080"/>
            <a:ext cx="40161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3068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61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674600" y="1604520"/>
            <a:ext cx="40161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3032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3068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3032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3032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3068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61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674600" y="1604520"/>
            <a:ext cx="40161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61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4674600" y="3682080"/>
            <a:ext cx="40161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3068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96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3240000" y="1604520"/>
            <a:ext cx="264996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6022800" y="1604520"/>
            <a:ext cx="264996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96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3240000" y="3682080"/>
            <a:ext cx="264996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6022800" y="3682080"/>
            <a:ext cx="264996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3068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3032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3068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3032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3068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616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4674600" y="1604520"/>
            <a:ext cx="401616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3068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3068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3032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30680" cy="52977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3068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61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4674600" y="1604520"/>
            <a:ext cx="401616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61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3068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616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4674600" y="1604520"/>
            <a:ext cx="40161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3" name="PlaceHolder 4"/>
          <p:cNvSpPr>
            <a:spLocks noGrp="1"/>
          </p:cNvSpPr>
          <p:nvPr>
            <p:ph type="body"/>
          </p:nvPr>
        </p:nvSpPr>
        <p:spPr>
          <a:xfrm>
            <a:off x="4674600" y="3682080"/>
            <a:ext cx="40161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3068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61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4674600" y="1604520"/>
            <a:ext cx="40161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3032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3068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3032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0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3032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3068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61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 type="body"/>
          </p:nvPr>
        </p:nvSpPr>
        <p:spPr>
          <a:xfrm>
            <a:off x="4674600" y="1604520"/>
            <a:ext cx="40161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61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5" name="PlaceHolder 5"/>
          <p:cNvSpPr>
            <a:spLocks noGrp="1"/>
          </p:cNvSpPr>
          <p:nvPr>
            <p:ph type="body"/>
          </p:nvPr>
        </p:nvSpPr>
        <p:spPr>
          <a:xfrm>
            <a:off x="4674600" y="3682080"/>
            <a:ext cx="40161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3068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96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8" name="PlaceHolder 3"/>
          <p:cNvSpPr>
            <a:spLocks noGrp="1"/>
          </p:cNvSpPr>
          <p:nvPr>
            <p:ph type="body"/>
          </p:nvPr>
        </p:nvSpPr>
        <p:spPr>
          <a:xfrm>
            <a:off x="3240000" y="1604520"/>
            <a:ext cx="264996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9" name="PlaceHolder 4"/>
          <p:cNvSpPr>
            <a:spLocks noGrp="1"/>
          </p:cNvSpPr>
          <p:nvPr>
            <p:ph type="body"/>
          </p:nvPr>
        </p:nvSpPr>
        <p:spPr>
          <a:xfrm>
            <a:off x="6022800" y="1604520"/>
            <a:ext cx="264996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0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96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1" name="PlaceHolder 6"/>
          <p:cNvSpPr>
            <a:spLocks noGrp="1"/>
          </p:cNvSpPr>
          <p:nvPr>
            <p:ph type="body"/>
          </p:nvPr>
        </p:nvSpPr>
        <p:spPr>
          <a:xfrm>
            <a:off x="3240000" y="3682080"/>
            <a:ext cx="264996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2" name="PlaceHolder 7"/>
          <p:cNvSpPr>
            <a:spLocks noGrp="1"/>
          </p:cNvSpPr>
          <p:nvPr>
            <p:ph type="body"/>
          </p:nvPr>
        </p:nvSpPr>
        <p:spPr>
          <a:xfrm>
            <a:off x="6022800" y="3682080"/>
            <a:ext cx="264996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3068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9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3032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3068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3032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3068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616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600" y="1604520"/>
            <a:ext cx="401616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3068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616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4" name="PlaceHolder 3"/>
          <p:cNvSpPr>
            <a:spLocks noGrp="1"/>
          </p:cNvSpPr>
          <p:nvPr>
            <p:ph type="body"/>
          </p:nvPr>
        </p:nvSpPr>
        <p:spPr>
          <a:xfrm>
            <a:off x="4674600" y="1604520"/>
            <a:ext cx="401616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3068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30680" cy="52977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3068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61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9" name="PlaceHolder 3"/>
          <p:cNvSpPr>
            <a:spLocks noGrp="1"/>
          </p:cNvSpPr>
          <p:nvPr>
            <p:ph type="body"/>
          </p:nvPr>
        </p:nvSpPr>
        <p:spPr>
          <a:xfrm>
            <a:off x="4674600" y="1604520"/>
            <a:ext cx="401616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61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3068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616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3" name="PlaceHolder 3"/>
          <p:cNvSpPr>
            <a:spLocks noGrp="1"/>
          </p:cNvSpPr>
          <p:nvPr>
            <p:ph type="body"/>
          </p:nvPr>
        </p:nvSpPr>
        <p:spPr>
          <a:xfrm>
            <a:off x="4674600" y="1604520"/>
            <a:ext cx="40161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4" name="PlaceHolder 4"/>
          <p:cNvSpPr>
            <a:spLocks noGrp="1"/>
          </p:cNvSpPr>
          <p:nvPr>
            <p:ph type="body"/>
          </p:nvPr>
        </p:nvSpPr>
        <p:spPr>
          <a:xfrm>
            <a:off x="4674600" y="3682080"/>
            <a:ext cx="40161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3068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61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7" name="PlaceHolder 3"/>
          <p:cNvSpPr>
            <a:spLocks noGrp="1"/>
          </p:cNvSpPr>
          <p:nvPr>
            <p:ph type="body"/>
          </p:nvPr>
        </p:nvSpPr>
        <p:spPr>
          <a:xfrm>
            <a:off x="4674600" y="1604520"/>
            <a:ext cx="40161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3032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3068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3032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3032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3068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61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4" name="PlaceHolder 3"/>
          <p:cNvSpPr>
            <a:spLocks noGrp="1"/>
          </p:cNvSpPr>
          <p:nvPr>
            <p:ph type="body"/>
          </p:nvPr>
        </p:nvSpPr>
        <p:spPr>
          <a:xfrm>
            <a:off x="4674600" y="1604520"/>
            <a:ext cx="40161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61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6" name="PlaceHolder 5"/>
          <p:cNvSpPr>
            <a:spLocks noGrp="1"/>
          </p:cNvSpPr>
          <p:nvPr>
            <p:ph type="body"/>
          </p:nvPr>
        </p:nvSpPr>
        <p:spPr>
          <a:xfrm>
            <a:off x="4674600" y="3682080"/>
            <a:ext cx="40161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3068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96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9" name="PlaceHolder 3"/>
          <p:cNvSpPr>
            <a:spLocks noGrp="1"/>
          </p:cNvSpPr>
          <p:nvPr>
            <p:ph type="body"/>
          </p:nvPr>
        </p:nvSpPr>
        <p:spPr>
          <a:xfrm>
            <a:off x="3240000" y="1604520"/>
            <a:ext cx="264996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0" name="PlaceHolder 4"/>
          <p:cNvSpPr>
            <a:spLocks noGrp="1"/>
          </p:cNvSpPr>
          <p:nvPr>
            <p:ph type="body"/>
          </p:nvPr>
        </p:nvSpPr>
        <p:spPr>
          <a:xfrm>
            <a:off x="6022800" y="1604520"/>
            <a:ext cx="264996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1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96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2" name="PlaceHolder 6"/>
          <p:cNvSpPr>
            <a:spLocks noGrp="1"/>
          </p:cNvSpPr>
          <p:nvPr>
            <p:ph type="body"/>
          </p:nvPr>
        </p:nvSpPr>
        <p:spPr>
          <a:xfrm>
            <a:off x="3240000" y="3682080"/>
            <a:ext cx="264996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3" name="PlaceHolder 7"/>
          <p:cNvSpPr>
            <a:spLocks noGrp="1"/>
          </p:cNvSpPr>
          <p:nvPr>
            <p:ph type="body"/>
          </p:nvPr>
        </p:nvSpPr>
        <p:spPr>
          <a:xfrm>
            <a:off x="6022800" y="3682080"/>
            <a:ext cx="264996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3068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30680" cy="52977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3068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61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74600" y="1604520"/>
            <a:ext cx="401616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61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3068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616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600" y="1604520"/>
            <a:ext cx="40161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600" y="3682080"/>
            <a:ext cx="40161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3068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61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600" y="1604520"/>
            <a:ext cx="40161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3032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2.jpe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image" Target="../media/image4.jpeg"/><Relationship Id="rId3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1.xml"/><Relationship Id="rId8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47.xml"/><Relationship Id="rId14" Type="http://schemas.openxmlformats.org/officeDocument/2006/relationships/slideLayout" Target="../slideLayouts/slideLayout48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3480" cy="1469520"/>
          </a:xfrm>
          <a:prstGeom prst="rect">
            <a:avLst/>
          </a:prstGeom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Образец заголовка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720" cy="36468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101419F3-FD08-44AF-93D0-174AB7AA01D6}" type="datetime1">
              <a:rPr b="0" lang="ru-RU" sz="1200" spc="-1" strike="noStrike">
                <a:solidFill>
                  <a:srgbClr val="8b8b8b"/>
                </a:solidFill>
                <a:latin typeface="Calibri"/>
              </a:rPr>
              <a:t>06.11.2023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124800" y="6356520"/>
            <a:ext cx="2895840" cy="364680"/>
          </a:xfrm>
          <a:prstGeom prst="rect">
            <a:avLst/>
          </a:prstGeom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1200" spc="-1" strike="noStrike">
                <a:solidFill>
                  <a:srgbClr val="8b8b8b"/>
                </a:solidFill>
                <a:latin typeface="Calibri"/>
              </a:rPr>
              <a:t>Смоленцева Т.Г</a:t>
            </a:r>
            <a:endParaRPr b="0" lang="ru-RU" sz="12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6554160" y="6356520"/>
            <a:ext cx="2133720" cy="36468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FEB2E626-B060-4ADC-9818-A647D928531A}" type="slidenum">
              <a:rPr b="0" lang="ru-RU" sz="1200" spc="-1" strike="noStrike">
                <a:solidFill>
                  <a:srgbClr val="8b8b8b"/>
                </a:solidFill>
                <a:latin typeface="Calibri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3032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400" spc="-1" strike="noStrike">
                <a:solidFill>
                  <a:srgbClr val="000000"/>
                </a:solidFill>
                <a:latin typeface="Calibri"/>
              </a:rPr>
              <a:t>Второй уровень структуры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Третий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720" cy="36468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BA27B3B6-DFE6-4F53-8040-B307A6E9AB3E}" type="datetime1">
              <a:rPr b="0" lang="ru-RU" sz="1200" spc="-1" strike="noStrike">
                <a:solidFill>
                  <a:srgbClr val="8b8b8b"/>
                </a:solidFill>
                <a:latin typeface="Calibri"/>
              </a:rPr>
              <a:t>06.11.2023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ftr"/>
          </p:nvPr>
        </p:nvSpPr>
        <p:spPr>
          <a:xfrm>
            <a:off x="3124800" y="6356520"/>
            <a:ext cx="2895840" cy="364680"/>
          </a:xfrm>
          <a:prstGeom prst="rect">
            <a:avLst/>
          </a:prstGeom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1200" spc="-1" strike="noStrike">
                <a:solidFill>
                  <a:srgbClr val="8b8b8b"/>
                </a:solidFill>
                <a:latin typeface="Calibri"/>
              </a:rPr>
              <a:t>Смоленцева Т.Г</a:t>
            </a:r>
            <a:endParaRPr b="0" lang="ru-RU" sz="1200" spc="-1" strike="noStrike">
              <a:latin typeface="Times New Roman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sldNum"/>
          </p:nvPr>
        </p:nvSpPr>
        <p:spPr>
          <a:xfrm>
            <a:off x="6554160" y="6356520"/>
            <a:ext cx="2133720" cy="36468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E9A0E436-70E9-419A-9616-37C456D839E0}" type="slidenum">
              <a:rPr b="0" lang="ru-RU" sz="1200" spc="-1" strike="noStrike">
                <a:solidFill>
                  <a:srgbClr val="8b8b8b"/>
                </a:solidFill>
                <a:latin typeface="Calibri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303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ru-RU" sz="1800" spc="-1" strike="noStrike">
                <a:solidFill>
                  <a:srgbClr val="000000"/>
                </a:solidFill>
                <a:latin typeface="Calibri"/>
              </a:rPr>
              <a:t>Для правки текста заглавия щёлкните мышью</a:t>
            </a: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3032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400" spc="-1" strike="noStrike">
                <a:solidFill>
                  <a:srgbClr val="000000"/>
                </a:solidFill>
                <a:latin typeface="Calibri"/>
              </a:rPr>
              <a:t>Второй уровень структуры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Третий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30680" cy="1142640"/>
          </a:xfrm>
          <a:prstGeom prst="rect">
            <a:avLst/>
          </a:prstGeom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Образец заголовка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720" cy="36468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89D6BDD2-8F37-418E-8C65-6C519F63F19E}" type="datetime1">
              <a:rPr b="0" lang="ru-RU" sz="1200" spc="-1" strike="noStrike">
                <a:solidFill>
                  <a:srgbClr val="8b8b8b"/>
                </a:solidFill>
                <a:latin typeface="Calibri"/>
              </a:rPr>
              <a:t>06.11.2023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ftr"/>
          </p:nvPr>
        </p:nvSpPr>
        <p:spPr>
          <a:xfrm>
            <a:off x="3124800" y="6356520"/>
            <a:ext cx="2895840" cy="364680"/>
          </a:xfrm>
          <a:prstGeom prst="rect">
            <a:avLst/>
          </a:prstGeom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1200" spc="-1" strike="noStrike">
                <a:solidFill>
                  <a:srgbClr val="8b8b8b"/>
                </a:solidFill>
                <a:latin typeface="Calibri"/>
              </a:rPr>
              <a:t>Смоленцева Т.Г</a:t>
            </a:r>
            <a:endParaRPr b="0" lang="ru-RU" sz="1200" spc="-1" strike="noStrike">
              <a:latin typeface="Times New Roman"/>
            </a:endParaRPr>
          </a:p>
        </p:txBody>
      </p:sp>
      <p:sp>
        <p:nvSpPr>
          <p:cNvPr id="85" name="PlaceHolder 4"/>
          <p:cNvSpPr>
            <a:spLocks noGrp="1"/>
          </p:cNvSpPr>
          <p:nvPr>
            <p:ph type="sldNum"/>
          </p:nvPr>
        </p:nvSpPr>
        <p:spPr>
          <a:xfrm>
            <a:off x="6554160" y="6356520"/>
            <a:ext cx="2133720" cy="36468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C1B853F3-E110-4E7F-88B7-09A5085FF416}" type="slidenum">
              <a:rPr b="0" lang="ru-RU" sz="1200" spc="-1" strike="noStrike">
                <a:solidFill>
                  <a:srgbClr val="8b8b8b"/>
                </a:solidFill>
                <a:latin typeface="Calibri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86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3032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400" spc="-1" strike="noStrike">
                <a:solidFill>
                  <a:srgbClr val="000000"/>
                </a:solidFill>
                <a:latin typeface="Calibri"/>
              </a:rPr>
              <a:t>Второй уровень структуры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Третий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30680" cy="1142640"/>
          </a:xfrm>
          <a:prstGeom prst="rect">
            <a:avLst/>
          </a:prstGeom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Образец заголовка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30680" cy="4525560"/>
          </a:xfrm>
          <a:prstGeom prst="rect">
            <a:avLst/>
          </a:prstGeom>
        </p:spPr>
        <p:txBody>
          <a:bodyPr>
            <a:noAutofit/>
          </a:bodyPr>
          <a:p>
            <a:pPr marL="342720" indent="-34236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Образец текста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Второй уровень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400" spc="-1" strike="noStrike">
                <a:solidFill>
                  <a:srgbClr val="000000"/>
                </a:solidFill>
                <a:latin typeface="Calibri"/>
              </a:rPr>
              <a:t>Третий уровень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Четвертый уровень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»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Пятый уровень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5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720" cy="36468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D7806597-3EA2-4A94-8B14-DA3612B3C522}" type="datetime1">
              <a:rPr b="0" lang="ru-RU" sz="1200" spc="-1" strike="noStrike">
                <a:solidFill>
                  <a:srgbClr val="8b8b8b"/>
                </a:solidFill>
                <a:latin typeface="Calibri"/>
              </a:rPr>
              <a:t>06.11.2023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126" name="PlaceHolder 4"/>
          <p:cNvSpPr>
            <a:spLocks noGrp="1"/>
          </p:cNvSpPr>
          <p:nvPr>
            <p:ph type="ftr"/>
          </p:nvPr>
        </p:nvSpPr>
        <p:spPr>
          <a:xfrm>
            <a:off x="3124800" y="6356520"/>
            <a:ext cx="2895840" cy="364680"/>
          </a:xfrm>
          <a:prstGeom prst="rect">
            <a:avLst/>
          </a:prstGeom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1200" spc="-1" strike="noStrike">
                <a:solidFill>
                  <a:srgbClr val="8b8b8b"/>
                </a:solidFill>
                <a:latin typeface="Calibri"/>
              </a:rPr>
              <a:t>Смоленцева Т.Г</a:t>
            </a:r>
            <a:endParaRPr b="0" lang="ru-RU" sz="1200" spc="-1" strike="noStrike">
              <a:latin typeface="Times New Roman"/>
            </a:endParaRPr>
          </a:p>
        </p:txBody>
      </p:sp>
      <p:sp>
        <p:nvSpPr>
          <p:cNvPr id="127" name="PlaceHolder 5"/>
          <p:cNvSpPr>
            <a:spLocks noGrp="1"/>
          </p:cNvSpPr>
          <p:nvPr>
            <p:ph type="sldNum"/>
          </p:nvPr>
        </p:nvSpPr>
        <p:spPr>
          <a:xfrm>
            <a:off x="6554160" y="6356520"/>
            <a:ext cx="2133720" cy="36468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FEA6A9EB-EAE6-47FF-B345-109798219A07}" type="slidenum">
              <a:rPr b="0" lang="ru-RU" sz="1200" spc="-1" strike="noStrike">
                <a:solidFill>
                  <a:srgbClr val="8b8b8b"/>
                </a:solidFill>
                <a:latin typeface="Calibri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13.xml"/><Relationship Id="rId3" Type="http://schemas.openxmlformats.org/officeDocument/2006/relationships/notesSlide" Target="../notesSlides/notesSlide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29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8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CustomShape 1"/>
          <p:cNvSpPr/>
          <p:nvPr/>
        </p:nvSpPr>
        <p:spPr>
          <a:xfrm>
            <a:off x="1908360" y="2205000"/>
            <a:ext cx="5112360" cy="94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 algn="ctr">
              <a:lnSpc>
                <a:spcPct val="100000"/>
              </a:lnSpc>
            </a:pPr>
            <a:r>
              <a:rPr b="1" lang="ru-RU" sz="2800" spc="-1" strike="noStrike">
                <a:solidFill>
                  <a:srgbClr val="780373"/>
                </a:solidFill>
                <a:latin typeface="Calibri"/>
              </a:rPr>
              <a:t>Тема: Позиционные системы счисления</a:t>
            </a:r>
            <a:endParaRPr b="0" lang="ru-RU" sz="2800" spc="-1" strike="noStrike">
              <a:solidFill>
                <a:srgbClr val="780373"/>
              </a:solidFill>
              <a:latin typeface="Arial"/>
            </a:endParaRPr>
          </a:p>
        </p:txBody>
      </p:sp>
      <p:pic>
        <p:nvPicPr>
          <p:cNvPr id="171" name="Picture 6" descr="http://hu.ucoz.ru/FOTO/krestiki_noliki.png"/>
          <p:cNvPicPr/>
          <p:nvPr/>
        </p:nvPicPr>
        <p:blipFill>
          <a:blip r:embed="rId1"/>
          <a:stretch/>
        </p:blipFill>
        <p:spPr>
          <a:xfrm>
            <a:off x="3024000" y="3384000"/>
            <a:ext cx="2901600" cy="2900880"/>
          </a:xfrm>
          <a:prstGeom prst="rect">
            <a:avLst/>
          </a:prstGeom>
          <a:ln>
            <a:noFill/>
          </a:ln>
        </p:spPr>
      </p:pic>
      <p:sp>
        <p:nvSpPr>
          <p:cNvPr id="172" name="TextShape 2"/>
          <p:cNvSpPr txBox="1"/>
          <p:nvPr/>
        </p:nvSpPr>
        <p:spPr>
          <a:xfrm>
            <a:off x="828360" y="1052640"/>
            <a:ext cx="7557480" cy="146952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 algn="ctr">
              <a:lnSpc>
                <a:spcPct val="100000"/>
              </a:lnSpc>
            </a:pPr>
            <a:r>
              <a:rPr b="0" lang="ru-RU" sz="5400" spc="-1" strike="noStrike">
                <a:solidFill>
                  <a:srgbClr val="3465a4"/>
                </a:solidFill>
                <a:latin typeface="BeeskneesCTT"/>
              </a:rPr>
              <a:t>Крестики и нолики</a:t>
            </a:r>
            <a:endParaRPr b="0" lang="ru-RU" sz="5400" spc="-1" strike="noStrike">
              <a:solidFill>
                <a:srgbClr val="3465a4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TextShape 1"/>
          <p:cNvSpPr txBox="1"/>
          <p:nvPr/>
        </p:nvSpPr>
        <p:spPr>
          <a:xfrm>
            <a:off x="457200" y="274680"/>
            <a:ext cx="8230680" cy="114264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7" name="CustomShape 2"/>
          <p:cNvSpPr/>
          <p:nvPr/>
        </p:nvSpPr>
        <p:spPr>
          <a:xfrm>
            <a:off x="251640" y="6165360"/>
            <a:ext cx="936000" cy="398160"/>
          </a:xfrm>
          <a:prstGeom prst="actionButtonReturn">
            <a:avLst/>
          </a:prstGeom>
          <a:gradFill rotWithShape="0">
            <a:gsLst>
              <a:gs pos="0">
                <a:srgbClr val="bfd4fe"/>
              </a:gs>
              <a:gs pos="100000">
                <a:srgbClr val="e5efff"/>
              </a:gs>
            </a:gsLst>
            <a:lin ang="16200000"/>
          </a:gradFill>
          <a:ln>
            <a:solidFill>
              <a:srgbClr val="4a7ebb"/>
            </a:solidFill>
            <a:round/>
          </a:ln>
          <a:effectLst>
            <a:outerShdw blurRad="40000" dir="5400000" dist="20160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CustomShape 1"/>
          <p:cNvSpPr/>
          <p:nvPr/>
        </p:nvSpPr>
        <p:spPr>
          <a:xfrm>
            <a:off x="4666680" y="1496520"/>
            <a:ext cx="1644120" cy="640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29" name="CustomShape 2"/>
          <p:cNvSpPr/>
          <p:nvPr/>
        </p:nvSpPr>
        <p:spPr>
          <a:xfrm>
            <a:off x="4667400" y="2219040"/>
            <a:ext cx="1668240" cy="640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30" name="CustomShape 3"/>
          <p:cNvSpPr/>
          <p:nvPr/>
        </p:nvSpPr>
        <p:spPr>
          <a:xfrm>
            <a:off x="5331600" y="2853000"/>
            <a:ext cx="415440" cy="640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31" name="CustomShape 4"/>
          <p:cNvSpPr/>
          <p:nvPr/>
        </p:nvSpPr>
        <p:spPr>
          <a:xfrm>
            <a:off x="4653000" y="3573000"/>
            <a:ext cx="1644120" cy="640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32" name="CustomShape 5"/>
          <p:cNvSpPr/>
          <p:nvPr/>
        </p:nvSpPr>
        <p:spPr>
          <a:xfrm>
            <a:off x="4594320" y="5414400"/>
            <a:ext cx="438480" cy="640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33" name="CustomShape 6"/>
          <p:cNvSpPr/>
          <p:nvPr/>
        </p:nvSpPr>
        <p:spPr>
          <a:xfrm>
            <a:off x="5437080" y="5373360"/>
            <a:ext cx="349560" cy="640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34" name="CustomShape 7"/>
          <p:cNvSpPr/>
          <p:nvPr/>
        </p:nvSpPr>
        <p:spPr>
          <a:xfrm>
            <a:off x="251640" y="6093360"/>
            <a:ext cx="1000080" cy="542160"/>
          </a:xfrm>
          <a:prstGeom prst="actionButtonReturn">
            <a:avLst/>
          </a:prstGeom>
          <a:gradFill rotWithShape="0">
            <a:gsLst>
              <a:gs pos="0">
                <a:srgbClr val="bfd4fe"/>
              </a:gs>
              <a:gs pos="100000">
                <a:srgbClr val="e5efff"/>
              </a:gs>
            </a:gsLst>
            <a:lin ang="16200000"/>
          </a:gradFill>
          <a:ln>
            <a:solidFill>
              <a:srgbClr val="4a7ebb"/>
            </a:solidFill>
            <a:round/>
          </a:ln>
          <a:effectLst>
            <a:outerShdw blurRad="40000" dir="5400000" dist="20160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28" dur="indefinite" restart="never" nodeType="tmRoot">
          <p:childTnLst>
            <p:seq>
              <p:cTn id="229" restart="whenNotActive" nodeType="interactiveSeq" fill="hold">
                <p:stCondLst>
                  <p:cond delay="0"/>
                </p:stCondLst>
                <p:childTnLst>
                  <p:par>
                    <p:cTn id="230" fill="hold">
                      <p:stCondLst>
                        <p:cond delay="0"/>
                      </p:stCondLst>
                      <p:childTnLst>
                        <p:par>
                          <p:cTn id="231" fill="hold">
                            <p:stCondLst>
                              <p:cond delay="0"/>
                            </p:stCondLst>
                            <p:childTnLst>
                              <p:par>
                                <p:cTn id="232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34" dur="20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seq>
              <p:cTn id="235" restart="whenNotActive" nodeType="interactiveSeq" fill="hold">
                <p:stCondLst>
                  <p:cond delay="0"/>
                </p:stCondLst>
                <p:childTnLst>
                  <p:par>
                    <p:cTn id="236" fill="hold">
                      <p:stCondLst>
                        <p:cond delay="0"/>
                      </p:stCondLst>
                      <p:childTnLst>
                        <p:par>
                          <p:cTn id="237" fill="hold">
                            <p:stCondLst>
                              <p:cond delay="0"/>
                            </p:stCondLst>
                            <p:childTnLst>
                              <p:par>
                                <p:cTn id="238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40" dur="20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Line 1"/>
          <p:cNvSpPr/>
          <p:nvPr/>
        </p:nvSpPr>
        <p:spPr>
          <a:xfrm>
            <a:off x="2730240" y="541080"/>
            <a:ext cx="0" cy="4968360"/>
          </a:xfrm>
          <a:prstGeom prst="line">
            <a:avLst/>
          </a:prstGeom>
          <a:ln>
            <a:round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/>
        </p:style>
      </p:sp>
      <p:sp>
        <p:nvSpPr>
          <p:cNvPr id="174" name="Line 2"/>
          <p:cNvSpPr/>
          <p:nvPr/>
        </p:nvSpPr>
        <p:spPr>
          <a:xfrm>
            <a:off x="5148720" y="565920"/>
            <a:ext cx="0" cy="4937040"/>
          </a:xfrm>
          <a:prstGeom prst="line">
            <a:avLst/>
          </a:prstGeom>
          <a:ln>
            <a:round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/>
        </p:style>
      </p:sp>
      <p:sp>
        <p:nvSpPr>
          <p:cNvPr id="175" name="Line 3"/>
          <p:cNvSpPr/>
          <p:nvPr/>
        </p:nvSpPr>
        <p:spPr>
          <a:xfrm>
            <a:off x="415080" y="2135880"/>
            <a:ext cx="7129080" cy="0"/>
          </a:xfrm>
          <a:prstGeom prst="line">
            <a:avLst/>
          </a:prstGeom>
          <a:ln>
            <a:round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/>
        </p:style>
      </p:sp>
      <p:sp>
        <p:nvSpPr>
          <p:cNvPr id="176" name="Line 4"/>
          <p:cNvSpPr/>
          <p:nvPr/>
        </p:nvSpPr>
        <p:spPr>
          <a:xfrm>
            <a:off x="323280" y="3861000"/>
            <a:ext cx="7130160" cy="0"/>
          </a:xfrm>
          <a:prstGeom prst="line">
            <a:avLst/>
          </a:prstGeom>
          <a:ln>
            <a:round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/>
        </p:style>
      </p:sp>
      <p:sp>
        <p:nvSpPr>
          <p:cNvPr id="177" name="CustomShape 5"/>
          <p:cNvSpPr/>
          <p:nvPr/>
        </p:nvSpPr>
        <p:spPr>
          <a:xfrm>
            <a:off x="505800" y="663120"/>
            <a:ext cx="2126880" cy="1357560"/>
          </a:xfrm>
          <a:prstGeom prst="roundRect">
            <a:avLst>
              <a:gd name="adj" fmla="val 16667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algn="ctr" blurRad="44450" dir="5400000" dist="2808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/>
        </p:style>
      </p:sp>
      <p:sp>
        <p:nvSpPr>
          <p:cNvPr id="178" name="CustomShape 6"/>
          <p:cNvSpPr/>
          <p:nvPr/>
        </p:nvSpPr>
        <p:spPr>
          <a:xfrm>
            <a:off x="5301720" y="635760"/>
            <a:ext cx="2126880" cy="1357560"/>
          </a:xfrm>
          <a:prstGeom prst="roundRect">
            <a:avLst>
              <a:gd name="adj" fmla="val 16667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algn="ctr" blurRad="44450" dir="5400000" dist="2808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/>
        </p:style>
      </p:sp>
      <p:sp>
        <p:nvSpPr>
          <p:cNvPr id="179" name="CustomShape 7"/>
          <p:cNvSpPr/>
          <p:nvPr/>
        </p:nvSpPr>
        <p:spPr>
          <a:xfrm>
            <a:off x="2894760" y="663120"/>
            <a:ext cx="2126880" cy="1357560"/>
          </a:xfrm>
          <a:prstGeom prst="roundRect">
            <a:avLst>
              <a:gd name="adj" fmla="val 16667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algn="ctr" blurRad="44450" dir="5400000" dist="2808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/>
        </p:style>
      </p:sp>
      <p:sp>
        <p:nvSpPr>
          <p:cNvPr id="180" name="CustomShape 8"/>
          <p:cNvSpPr/>
          <p:nvPr/>
        </p:nvSpPr>
        <p:spPr>
          <a:xfrm>
            <a:off x="504360" y="2333880"/>
            <a:ext cx="2126880" cy="1357560"/>
          </a:xfrm>
          <a:prstGeom prst="roundRect">
            <a:avLst>
              <a:gd name="adj" fmla="val 16667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algn="ctr" blurRad="44450" dir="5400000" dist="2808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/>
        </p:style>
      </p:sp>
      <p:sp>
        <p:nvSpPr>
          <p:cNvPr id="181" name="CustomShape 9"/>
          <p:cNvSpPr/>
          <p:nvPr/>
        </p:nvSpPr>
        <p:spPr>
          <a:xfrm>
            <a:off x="2883600" y="2305080"/>
            <a:ext cx="2126880" cy="1357560"/>
          </a:xfrm>
          <a:prstGeom prst="roundRect">
            <a:avLst>
              <a:gd name="adj" fmla="val 16667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algn="ctr" blurRad="44450" dir="5400000" dist="2808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/>
        </p:style>
      </p:sp>
      <p:sp>
        <p:nvSpPr>
          <p:cNvPr id="182" name="CustomShape 10"/>
          <p:cNvSpPr/>
          <p:nvPr/>
        </p:nvSpPr>
        <p:spPr>
          <a:xfrm>
            <a:off x="5249880" y="2305080"/>
            <a:ext cx="2126880" cy="1357560"/>
          </a:xfrm>
          <a:prstGeom prst="roundRect">
            <a:avLst>
              <a:gd name="adj" fmla="val 16667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algn="ctr" blurRad="44450" dir="5400000" dist="2808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/>
        </p:style>
      </p:sp>
      <p:sp>
        <p:nvSpPr>
          <p:cNvPr id="183" name="CustomShape 11"/>
          <p:cNvSpPr/>
          <p:nvPr/>
        </p:nvSpPr>
        <p:spPr>
          <a:xfrm>
            <a:off x="531000" y="3977640"/>
            <a:ext cx="2126880" cy="1357560"/>
          </a:xfrm>
          <a:prstGeom prst="roundRect">
            <a:avLst>
              <a:gd name="adj" fmla="val 16667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algn="ctr" blurRad="44450" dir="5400000" dist="2808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/>
        </p:style>
      </p:sp>
      <p:sp>
        <p:nvSpPr>
          <p:cNvPr id="184" name="CustomShape 12"/>
          <p:cNvSpPr/>
          <p:nvPr/>
        </p:nvSpPr>
        <p:spPr>
          <a:xfrm>
            <a:off x="2860920" y="3992760"/>
            <a:ext cx="2126880" cy="1357560"/>
          </a:xfrm>
          <a:prstGeom prst="roundRect">
            <a:avLst>
              <a:gd name="adj" fmla="val 16667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algn="ctr" blurRad="44450" dir="5400000" dist="2808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/>
        </p:style>
      </p:sp>
      <p:sp>
        <p:nvSpPr>
          <p:cNvPr id="185" name="CustomShape 13"/>
          <p:cNvSpPr/>
          <p:nvPr/>
        </p:nvSpPr>
        <p:spPr>
          <a:xfrm>
            <a:off x="5213880" y="3977640"/>
            <a:ext cx="2198520" cy="1357560"/>
          </a:xfrm>
          <a:prstGeom prst="roundRect">
            <a:avLst>
              <a:gd name="adj" fmla="val 16667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algn="ctr" blurRad="44450" dir="5400000" dist="2808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/>
        </p:style>
      </p:sp>
      <p:sp>
        <p:nvSpPr>
          <p:cNvPr id="186" name="Line 14"/>
          <p:cNvSpPr/>
          <p:nvPr/>
        </p:nvSpPr>
        <p:spPr>
          <a:xfrm>
            <a:off x="7544880" y="548640"/>
            <a:ext cx="0" cy="4968360"/>
          </a:xfrm>
          <a:prstGeom prst="line">
            <a:avLst/>
          </a:prstGeom>
          <a:ln>
            <a:round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/>
        </p:style>
      </p:sp>
      <p:sp>
        <p:nvSpPr>
          <p:cNvPr id="187" name="Line 15"/>
          <p:cNvSpPr/>
          <p:nvPr/>
        </p:nvSpPr>
        <p:spPr>
          <a:xfrm>
            <a:off x="431640" y="5502960"/>
            <a:ext cx="7129800" cy="0"/>
          </a:xfrm>
          <a:prstGeom prst="line">
            <a:avLst/>
          </a:prstGeom>
          <a:ln>
            <a:round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/>
        </p:style>
      </p:sp>
      <p:sp>
        <p:nvSpPr>
          <p:cNvPr id="188" name="Line 16"/>
          <p:cNvSpPr/>
          <p:nvPr/>
        </p:nvSpPr>
        <p:spPr>
          <a:xfrm flipH="1">
            <a:off x="433440" y="541080"/>
            <a:ext cx="1440" cy="4968360"/>
          </a:xfrm>
          <a:prstGeom prst="line">
            <a:avLst/>
          </a:prstGeom>
          <a:ln>
            <a:round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/>
        </p:style>
      </p:sp>
      <p:pic>
        <p:nvPicPr>
          <p:cNvPr id="189" name="Picture 2" descr="http://dou30spb.caduk.ru/images/muz-9.png"/>
          <p:cNvPicPr/>
          <p:nvPr/>
        </p:nvPicPr>
        <p:blipFill>
          <a:blip r:embed="rId1"/>
          <a:stretch/>
        </p:blipFill>
        <p:spPr>
          <a:xfrm>
            <a:off x="7381080" y="1052640"/>
            <a:ext cx="1571400" cy="2076480"/>
          </a:xfrm>
          <a:prstGeom prst="rect">
            <a:avLst/>
          </a:prstGeom>
          <a:ln>
            <a:noFill/>
          </a:ln>
        </p:spPr>
      </p:pic>
      <p:sp>
        <p:nvSpPr>
          <p:cNvPr id="190" name="CustomShape 17"/>
          <p:cNvSpPr/>
          <p:nvPr/>
        </p:nvSpPr>
        <p:spPr>
          <a:xfrm>
            <a:off x="1404360" y="1124640"/>
            <a:ext cx="432360" cy="575640"/>
          </a:xfrm>
          <a:prstGeom prst="mathMultiply">
            <a:avLst>
              <a:gd name="adj1" fmla="val 23520"/>
            </a:avLst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1" name="CustomShape 18"/>
          <p:cNvSpPr/>
          <p:nvPr/>
        </p:nvSpPr>
        <p:spPr>
          <a:xfrm>
            <a:off x="1116360" y="1268640"/>
            <a:ext cx="287640" cy="287640"/>
          </a:xfrm>
          <a:prstGeom prst="ellipse">
            <a:avLst/>
          </a:prstGeom>
          <a:noFill/>
          <a:ln w="76320">
            <a:solidFill>
              <a:schemeClr val="accent6">
                <a:lumMod val="50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2" name="CustomShape 19"/>
          <p:cNvSpPr/>
          <p:nvPr/>
        </p:nvSpPr>
        <p:spPr>
          <a:xfrm>
            <a:off x="3708720" y="1124640"/>
            <a:ext cx="431640" cy="575640"/>
          </a:xfrm>
          <a:prstGeom prst="mathMultiply">
            <a:avLst>
              <a:gd name="adj1" fmla="val 23520"/>
            </a:avLst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3" name="CustomShape 20"/>
          <p:cNvSpPr/>
          <p:nvPr/>
        </p:nvSpPr>
        <p:spPr>
          <a:xfrm>
            <a:off x="3420720" y="1268640"/>
            <a:ext cx="287640" cy="287640"/>
          </a:xfrm>
          <a:prstGeom prst="ellipse">
            <a:avLst/>
          </a:prstGeom>
          <a:noFill/>
          <a:ln w="76320">
            <a:solidFill>
              <a:schemeClr val="accent6">
                <a:lumMod val="50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4" name="CustomShape 21"/>
          <p:cNvSpPr/>
          <p:nvPr/>
        </p:nvSpPr>
        <p:spPr>
          <a:xfrm>
            <a:off x="6085080" y="1124640"/>
            <a:ext cx="431280" cy="575640"/>
          </a:xfrm>
          <a:prstGeom prst="mathMultiply">
            <a:avLst>
              <a:gd name="adj1" fmla="val 23520"/>
            </a:avLst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5" name="CustomShape 22"/>
          <p:cNvSpPr/>
          <p:nvPr/>
        </p:nvSpPr>
        <p:spPr>
          <a:xfrm>
            <a:off x="5797080" y="1268640"/>
            <a:ext cx="287640" cy="287640"/>
          </a:xfrm>
          <a:prstGeom prst="ellipse">
            <a:avLst/>
          </a:prstGeom>
          <a:noFill/>
          <a:ln w="76320">
            <a:solidFill>
              <a:schemeClr val="accent6">
                <a:lumMod val="50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6" name="CustomShape 23"/>
          <p:cNvSpPr/>
          <p:nvPr/>
        </p:nvSpPr>
        <p:spPr>
          <a:xfrm>
            <a:off x="6157080" y="2709000"/>
            <a:ext cx="431640" cy="581400"/>
          </a:xfrm>
          <a:prstGeom prst="mathMultiply">
            <a:avLst>
              <a:gd name="adj1" fmla="val 23520"/>
            </a:avLst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7" name="CustomShape 24"/>
          <p:cNvSpPr/>
          <p:nvPr/>
        </p:nvSpPr>
        <p:spPr>
          <a:xfrm>
            <a:off x="5797080" y="2853000"/>
            <a:ext cx="287640" cy="287640"/>
          </a:xfrm>
          <a:prstGeom prst="ellipse">
            <a:avLst/>
          </a:prstGeom>
          <a:noFill/>
          <a:ln w="76320">
            <a:solidFill>
              <a:schemeClr val="accent6">
                <a:lumMod val="50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8" name="CustomShape 25"/>
          <p:cNvSpPr/>
          <p:nvPr/>
        </p:nvSpPr>
        <p:spPr>
          <a:xfrm>
            <a:off x="3780720" y="2709000"/>
            <a:ext cx="432000" cy="581400"/>
          </a:xfrm>
          <a:prstGeom prst="mathMultiply">
            <a:avLst>
              <a:gd name="adj1" fmla="val 23520"/>
            </a:avLst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9" name="CustomShape 26"/>
          <p:cNvSpPr/>
          <p:nvPr/>
        </p:nvSpPr>
        <p:spPr>
          <a:xfrm>
            <a:off x="3467520" y="2853000"/>
            <a:ext cx="287640" cy="287640"/>
          </a:xfrm>
          <a:prstGeom prst="ellipse">
            <a:avLst/>
          </a:prstGeom>
          <a:noFill/>
          <a:ln w="76320">
            <a:solidFill>
              <a:schemeClr val="accent6">
                <a:lumMod val="50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0" name="CustomShape 27"/>
          <p:cNvSpPr/>
          <p:nvPr/>
        </p:nvSpPr>
        <p:spPr>
          <a:xfrm>
            <a:off x="6085080" y="4365000"/>
            <a:ext cx="431640" cy="575640"/>
          </a:xfrm>
          <a:prstGeom prst="mathMultiply">
            <a:avLst>
              <a:gd name="adj1" fmla="val 23520"/>
            </a:avLst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1" name="CustomShape 28"/>
          <p:cNvSpPr/>
          <p:nvPr/>
        </p:nvSpPr>
        <p:spPr>
          <a:xfrm>
            <a:off x="5797080" y="4509000"/>
            <a:ext cx="285840" cy="287640"/>
          </a:xfrm>
          <a:prstGeom prst="ellipse">
            <a:avLst/>
          </a:prstGeom>
          <a:noFill/>
          <a:ln w="76320">
            <a:solidFill>
              <a:schemeClr val="accent6">
                <a:lumMod val="50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2" name="CustomShape 29"/>
          <p:cNvSpPr/>
          <p:nvPr/>
        </p:nvSpPr>
        <p:spPr>
          <a:xfrm>
            <a:off x="1404360" y="2781000"/>
            <a:ext cx="431640" cy="571680"/>
          </a:xfrm>
          <a:prstGeom prst="mathMultiply">
            <a:avLst>
              <a:gd name="adj1" fmla="val 23520"/>
            </a:avLst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3" name="CustomShape 30"/>
          <p:cNvSpPr/>
          <p:nvPr/>
        </p:nvSpPr>
        <p:spPr>
          <a:xfrm>
            <a:off x="1116360" y="2925000"/>
            <a:ext cx="287640" cy="285840"/>
          </a:xfrm>
          <a:prstGeom prst="ellipse">
            <a:avLst/>
          </a:prstGeom>
          <a:noFill/>
          <a:ln w="76320">
            <a:solidFill>
              <a:schemeClr val="accent6">
                <a:lumMod val="50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4" name="CustomShape 31"/>
          <p:cNvSpPr/>
          <p:nvPr/>
        </p:nvSpPr>
        <p:spPr>
          <a:xfrm>
            <a:off x="3708720" y="4438080"/>
            <a:ext cx="431640" cy="571680"/>
          </a:xfrm>
          <a:prstGeom prst="mathMultiply">
            <a:avLst>
              <a:gd name="adj1" fmla="val 23520"/>
            </a:avLst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5" name="CustomShape 32"/>
          <p:cNvSpPr/>
          <p:nvPr/>
        </p:nvSpPr>
        <p:spPr>
          <a:xfrm>
            <a:off x="3420720" y="4581000"/>
            <a:ext cx="287640" cy="285840"/>
          </a:xfrm>
          <a:prstGeom prst="ellipse">
            <a:avLst/>
          </a:prstGeom>
          <a:noFill/>
          <a:ln w="76320">
            <a:solidFill>
              <a:schemeClr val="accent6">
                <a:lumMod val="50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6" name="CustomShape 33"/>
          <p:cNvSpPr/>
          <p:nvPr/>
        </p:nvSpPr>
        <p:spPr>
          <a:xfrm>
            <a:off x="1404360" y="4509000"/>
            <a:ext cx="431640" cy="571680"/>
          </a:xfrm>
          <a:prstGeom prst="mathMultiply">
            <a:avLst>
              <a:gd name="adj1" fmla="val 23520"/>
            </a:avLst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7" name="CustomShape 34"/>
          <p:cNvSpPr/>
          <p:nvPr/>
        </p:nvSpPr>
        <p:spPr>
          <a:xfrm>
            <a:off x="1044360" y="4681080"/>
            <a:ext cx="237960" cy="258840"/>
          </a:xfrm>
          <a:prstGeom prst="ellipse">
            <a:avLst/>
          </a:prstGeom>
          <a:noFill/>
          <a:ln w="76320">
            <a:solidFill>
              <a:schemeClr val="accent6">
                <a:lumMod val="50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8" name="Line 35"/>
          <p:cNvSpPr/>
          <p:nvPr/>
        </p:nvSpPr>
        <p:spPr>
          <a:xfrm>
            <a:off x="415080" y="548640"/>
            <a:ext cx="7129800" cy="0"/>
          </a:xfrm>
          <a:prstGeom prst="line">
            <a:avLst/>
          </a:prstGeom>
          <a:ln>
            <a:round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/>
        </p:style>
      </p:sp>
      <p:sp>
        <p:nvSpPr>
          <p:cNvPr id="209" name="CustomShape 36"/>
          <p:cNvSpPr/>
          <p:nvPr/>
        </p:nvSpPr>
        <p:spPr>
          <a:xfrm>
            <a:off x="8029080" y="188640"/>
            <a:ext cx="770040" cy="719640"/>
          </a:xfrm>
          <a:prstGeom prst="mathMultiply">
            <a:avLst>
              <a:gd name="adj1" fmla="val 23520"/>
            </a:avLst>
          </a:prstGeom>
          <a:gradFill rotWithShape="0">
            <a:gsLst>
              <a:gs pos="0">
                <a:srgbClr val="5e437f"/>
              </a:gs>
              <a:gs pos="100000">
                <a:srgbClr val="7b57a5"/>
              </a:gs>
            </a:gsLst>
            <a:lin ang="16200000"/>
          </a:gradFill>
          <a:ln>
            <a:noFill/>
          </a:ln>
          <a:effectLst>
            <a:outerShdw blurRad="40000" dir="5400000" dist="2304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contrasting">
              <a:rot lat="0" lon="0" rev="7800000"/>
            </a:lightRig>
          </a:scene3d>
          <a:sp3d>
            <a:bevelT w="139700" h="1397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restart="whenNotActive" nodeType="interactiveSeq" fill="hold">
                <p:stCondLst>
                  <p:cond evt="onClick">
                    <p:tgtEl>
                      <p:spTgt spid="190"/>
                    </p:tgtEl>
                  </p:cond>
                </p:stCondLst>
                <p:childTnLst>
                  <p:par>
                    <p:cTn id="3" fill="hold">
                      <p:stCondLst>
                        <p:cond evt="onClick">
                          <p:tgtEl>
                            <p:spTgt spid="190"/>
                          </p:tgtEl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mph" presetID="6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9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nodeType="with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8" dur="20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nodeType="afterEffect" fill="hold" presetClass="emph" presetID="1" presetSubtype="6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>
                                        <p:cTn id="12" dur="2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99ff"/>
                                      </p:to>
                                    </p:animClr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seq>
              <p:cTn id="15" restart="whenNotActive" nodeType="interactiveSeq" fill="hold">
                <p:stCondLst>
                  <p:cond evt="onClick">
                    <p:tgtEl>
                      <p:spTgt spid="191"/>
                    </p:tgtEl>
                  </p:cond>
                </p:stCondLst>
                <p:childTnLst>
                  <p:par>
                    <p:cTn id="16" fill="hold">
                      <p:stCondLst>
                        <p:cond evt="onClick">
                          <p:tgtEl>
                            <p:spTgt spid="191"/>
                          </p:tgtEl>
                        </p:cond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nodeType="clickEffect" fill="hold" presetClass="emph" presetID="6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2000" fill="hold"/>
                                        <p:tgtEl>
                                          <p:spTgt spid="19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0" nodeType="with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21" dur="2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nodeType="afterEffect" fill="hold" presetClass="emph" presetID="1" presetSubtype="2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5" dur="2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99ff"/>
                                      </p:to>
                                    </p:animClr>
                                    <p:set>
                                      <p:cBhvr>
                                        <p:cTn id="26" dur="2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seq>
              <p:cTn id="28" restart="whenNotActive" nodeType="interactiveSeq" fill="hold">
                <p:stCondLst>
                  <p:cond evt="onClick">
                    <p:tgtEl>
                      <p:spTgt spid="192"/>
                    </p:tgtEl>
                  </p:cond>
                </p:stCondLst>
                <p:childTnLst>
                  <p:par>
                    <p:cTn id="29" fill="hold">
                      <p:stCondLst>
                        <p:cond evt="onClick">
                          <p:tgtEl>
                            <p:spTgt spid="192"/>
                          </p:tgtEl>
                        </p:cond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nodeType="clickEffect" fill="hold" presetClass="emph" presetID="6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2" dur="2000" fill="hold"/>
                                        <p:tgtEl>
                                          <p:spTgt spid="19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3" nodeType="with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34" dur="20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nodeType="afterEffect" fill="hold" presetClass="emph" presetID="1" presetSubtype="2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8" dur="2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99ff"/>
                                      </p:to>
                                    </p:animClr>
                                    <p:set>
                                      <p:cBhvr>
                                        <p:cTn id="39" dur="2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seq>
              <p:cTn id="41" restart="whenNotActive" nodeType="interactiveSeq" fill="hold">
                <p:stCondLst>
                  <p:cond evt="onClick">
                    <p:tgtEl>
                      <p:spTgt spid="193"/>
                    </p:tgtEl>
                  </p:cond>
                </p:stCondLst>
                <p:childTnLst>
                  <p:par>
                    <p:cTn id="42" fill="hold">
                      <p:stCondLst>
                        <p:cond evt="onClick">
                          <p:tgtEl>
                            <p:spTgt spid="193"/>
                          </p:tgtEl>
                        </p:cond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nodeType="clickEffect" fill="hold" presetClass="emph" presetID="6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5" dur="2000" fill="hold"/>
                                        <p:tgtEl>
                                          <p:spTgt spid="19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6" nodeType="with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47" dur="20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nodeType="afterEffect" fill="hold" presetClass="emph" presetID="1" presetSubtype="2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1" dur="2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99ff"/>
                                      </p:to>
                                    </p:animClr>
                                    <p:set>
                                      <p:cBhvr>
                                        <p:cTn id="52" dur="2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2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seq>
              <p:cTn id="54" restart="whenNotActive" nodeType="interactiveSeq" fill="hold">
                <p:stCondLst>
                  <p:cond evt="onClick">
                    <p:tgtEl>
                      <p:spTgt spid="194"/>
                    </p:tgtEl>
                  </p:cond>
                </p:stCondLst>
                <p:childTnLst>
                  <p:par>
                    <p:cTn id="55" fill="hold">
                      <p:stCondLst>
                        <p:cond evt="onClick">
                          <p:tgtEl>
                            <p:spTgt spid="194"/>
                          </p:tgtEl>
                        </p:cond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nodeType="clickEffect" fill="hold" presetClass="emph" presetID="6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8" dur="2000" fill="hold"/>
                                        <p:tgtEl>
                                          <p:spTgt spid="19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9" nodeType="with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60" dur="18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1799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000"/>
                            </p:stCondLst>
                            <p:childTnLst>
                              <p:par>
                                <p:cTn id="63" nodeType="afterEffect" fill="hold" presetClass="emph" presetID="1" presetSubtype="2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4" dur="2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da0d1"/>
                                      </p:to>
                                    </p:animClr>
                                    <p:set>
                                      <p:cBhvr>
                                        <p:cTn id="65" dur="2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seq>
              <p:cTn id="67" restart="whenNotActive" nodeType="interactiveSeq" fill="hold">
                <p:stCondLst>
                  <p:cond evt="onClick">
                    <p:tgtEl>
                      <p:spTgt spid="195"/>
                    </p:tgtEl>
                  </p:cond>
                </p:stCondLst>
                <p:childTnLst>
                  <p:par>
                    <p:cTn id="68" fill="hold">
                      <p:stCondLst>
                        <p:cond evt="onClick">
                          <p:tgtEl>
                            <p:spTgt spid="195"/>
                          </p:tgtEl>
                        </p:cond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nodeType="clickEffect" fill="hold" presetClass="emph" presetID="6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1" dur="2000" fill="hold"/>
                                        <p:tgtEl>
                                          <p:spTgt spid="19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2" nodeType="with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73" dur="20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000"/>
                            </p:stCondLst>
                            <p:childTnLst>
                              <p:par>
                                <p:cTn id="76" nodeType="afterEffect" fill="hold" presetClass="emph" presetID="1" presetSubtype="2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77" dur="2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99ff"/>
                                      </p:to>
                                    </p:animClr>
                                    <p:set>
                                      <p:cBhvr>
                                        <p:cTn id="78" dur="2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9" dur="2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seq>
              <p:cTn id="80" restart="whenNotActive" nodeType="interactiveSeq" fill="hold">
                <p:stCondLst>
                  <p:cond evt="onClick">
                    <p:tgtEl>
                      <p:spTgt spid="196"/>
                    </p:tgtEl>
                  </p:cond>
                </p:stCondLst>
                <p:childTnLst>
                  <p:par>
                    <p:cTn id="81" fill="hold">
                      <p:stCondLst>
                        <p:cond evt="onClick">
                          <p:tgtEl>
                            <p:spTgt spid="196"/>
                          </p:tgtEl>
                        </p:cond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nodeType="clickEffect" fill="hold" presetClass="emph" presetID="6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4" dur="2000" fill="hold"/>
                                        <p:tgtEl>
                                          <p:spTgt spid="19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85" nodeType="with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86" dur="20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000"/>
                            </p:stCondLst>
                            <p:childTnLst>
                              <p:par>
                                <p:cTn id="89" nodeType="afterEffect" fill="hold" presetClass="emph" presetID="1" presetSubtype="2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90" dur="2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99ff"/>
                                      </p:to>
                                    </p:animClr>
                                    <p:set>
                                      <p:cBhvr>
                                        <p:cTn id="91" dur="2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2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seq>
              <p:cTn id="93" restart="whenNotActive" nodeType="interactiveSeq" fill="hold">
                <p:stCondLst>
                  <p:cond evt="onClick">
                    <p:tgtEl>
                      <p:spTgt spid="197"/>
                    </p:tgtEl>
                  </p:cond>
                </p:stCondLst>
                <p:childTnLst>
                  <p:par>
                    <p:cTn id="94" fill="hold">
                      <p:stCondLst>
                        <p:cond evt="onClick">
                          <p:tgtEl>
                            <p:spTgt spid="197"/>
                          </p:tgtEl>
                        </p:cond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nodeType="clickEffect" fill="hold" presetClass="emph" presetID="6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7" dur="2000" fill="hold"/>
                                        <p:tgtEl>
                                          <p:spTgt spid="19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8" nodeType="with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99" dur="20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2000"/>
                            </p:stCondLst>
                            <p:childTnLst>
                              <p:par>
                                <p:cTn id="102" nodeType="afterEffect" fill="hold" presetClass="emph" presetID="1" presetSubtype="2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03" dur="2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99ff"/>
                                      </p:to>
                                    </p:animClr>
                                    <p:set>
                                      <p:cBhvr>
                                        <p:cTn id="104" dur="2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5" dur="2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seq>
              <p:cTn id="106" restart="whenNotActive" nodeType="interactiveSeq" fill="hold">
                <p:stCondLst>
                  <p:cond evt="onClick">
                    <p:tgtEl>
                      <p:spTgt spid="198"/>
                    </p:tgtEl>
                  </p:cond>
                </p:stCondLst>
                <p:childTnLst>
                  <p:par>
                    <p:cTn id="107" fill="hold">
                      <p:stCondLst>
                        <p:cond evt="onClick">
                          <p:tgtEl>
                            <p:spTgt spid="198"/>
                          </p:tgtEl>
                        </p:cond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nodeType="clickEffect" fill="hold" presetClass="emph" presetID="6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0" dur="2000" fill="hold"/>
                                        <p:tgtEl>
                                          <p:spTgt spid="19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11" nodeType="with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112" dur="20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nodeType="withEffect" fill="hold" presetClass="emph" presetID="1" presetSubtype="2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15" dur="2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99ff"/>
                                      </p:to>
                                    </p:animClr>
                                    <p:set>
                                      <p:cBhvr>
                                        <p:cTn id="116" dur="2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7" dur="2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seq>
              <p:cTn id="118" restart="whenNotActive" nodeType="interactiveSeq" fill="hold">
                <p:stCondLst>
                  <p:cond evt="onClick">
                    <p:tgtEl>
                      <p:spTgt spid="199"/>
                    </p:tgtEl>
                  </p:cond>
                </p:stCondLst>
                <p:childTnLst>
                  <p:par>
                    <p:cTn id="119" fill="hold">
                      <p:stCondLst>
                        <p:cond evt="onClick">
                          <p:tgtEl>
                            <p:spTgt spid="199"/>
                          </p:tgtEl>
                        </p:cond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nodeType="clickEffect" fill="hold" presetClass="emph" presetID="6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2" dur="2000" fill="hold"/>
                                        <p:tgtEl>
                                          <p:spTgt spid="19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23" nodeType="with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124" dur="20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nodeType="withEffect" fill="hold" presetClass="emph" presetID="1" presetSubtype="2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27" dur="2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99ff"/>
                                      </p:to>
                                    </p:animClr>
                                    <p:set>
                                      <p:cBhvr>
                                        <p:cTn id="128" dur="2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9" dur="2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seq>
              <p:cTn id="130" restart="whenNotActive" nodeType="interactiveSeq" fill="hold">
                <p:stCondLst>
                  <p:cond evt="onClick">
                    <p:tgtEl>
                      <p:spTgt spid="-1"/>
                    </p:tgtEl>
                  </p:cond>
                </p:stCondLst>
                <p:childTnLst>
                  <p:par>
                    <p:cTn id="131" fill="hold">
                      <p:stCondLst>
                        <p:cond evt="onClick">
                          <p:tgtEl>
                            <p:spTgt spid="-1"/>
                          </p:tgtEl>
                        </p:cond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nodeType="clickEffect" fill="hold" presetClass="emph" presetID="6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4" dur="2000" fill="hold"/>
                                        <p:tgtEl>
                                          <p:spTgt spid="-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35" nodeType="with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136" dur="20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2000"/>
                            </p:stCondLst>
                            <p:childTnLst>
                              <p:par>
                                <p:cTn id="139" nodeType="afterEffect" fill="hold" presetClass="emph" presetID="1" presetSubtype="2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40" dur="20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99ff"/>
                                      </p:to>
                                    </p:animClr>
                                    <p:set>
                                      <p:cBhvr>
                                        <p:cTn id="141" dur="20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2" dur="20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seq>
              <p:cTn id="143" restart="whenNotActive" nodeType="interactiveSeq" fill="hold">
                <p:stCondLst>
                  <p:cond evt="onClick">
                    <p:tgtEl>
                      <p:spTgt spid="201"/>
                    </p:tgtEl>
                  </p:cond>
                </p:stCondLst>
                <p:childTnLst>
                  <p:par>
                    <p:cTn id="144" fill="hold">
                      <p:stCondLst>
                        <p:cond evt="onClick">
                          <p:tgtEl>
                            <p:spTgt spid="201"/>
                          </p:tgtEl>
                        </p:cond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nodeType="clickEffect" fill="hold" presetClass="emph" presetID="6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147" dur="2000" fill="hold"/>
                                        <p:tgtEl>
                                          <p:spTgt spid="20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48" nodeType="with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149" dur="2000"/>
                                        <p:tgtEl>
                                          <p:spTgt spid="-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100"/>
                            </p:stCondLst>
                            <p:childTnLst>
                              <p:par>
                                <p:cTn id="152" nodeType="afterEffect" fill="hold" presetClass="emph" presetID="1" presetSubtype="2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53" dur="20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99ff"/>
                                      </p:to>
                                    </p:animClr>
                                    <p:set>
                                      <p:cBhvr>
                                        <p:cTn id="154" dur="20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5" dur="20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seq>
              <p:cTn id="156" restart="whenNotActive" nodeType="interactiveSeq" fill="hold">
                <p:stCondLst>
                  <p:cond evt="onClick">
                    <p:tgtEl>
                      <p:spTgt spid="202"/>
                    </p:tgtEl>
                  </p:cond>
                </p:stCondLst>
                <p:childTnLst>
                  <p:par>
                    <p:cTn id="157" fill="hold">
                      <p:stCondLst>
                        <p:cond evt="onClick">
                          <p:tgtEl>
                            <p:spTgt spid="202"/>
                          </p:tgtEl>
                        </p:cond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nodeType="clickEffect" fill="hold" presetClass="emph" presetID="6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0" dur="2000" fill="hold"/>
                                        <p:tgtEl>
                                          <p:spTgt spid="20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61" nodeType="with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162" dur="19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1899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" nodeType="withEffect" fill="hold" presetClass="emph" presetID="1" presetSubtype="2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65" dur="20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99ff"/>
                                      </p:to>
                                    </p:animClr>
                                    <p:set>
                                      <p:cBhvr>
                                        <p:cTn id="166" dur="20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7" dur="20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seq>
              <p:cTn id="168" restart="whenNotActive" nodeType="interactiveSeq" fill="hold">
                <p:stCondLst>
                  <p:cond evt="onClick">
                    <p:tgtEl>
                      <p:spTgt spid="203"/>
                    </p:tgtEl>
                  </p:cond>
                </p:stCondLst>
                <p:childTnLst>
                  <p:par>
                    <p:cTn id="169" fill="hold">
                      <p:stCondLst>
                        <p:cond evt="onClick">
                          <p:tgtEl>
                            <p:spTgt spid="203"/>
                          </p:tgtEl>
                        </p:cond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nodeType="clickEffect" fill="hold" presetClass="emph" presetID="6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2" dur="2000" fill="hold"/>
                                        <p:tgtEl>
                                          <p:spTgt spid="20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73" nodeType="with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174" dur="20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" nodeType="withEffect" fill="hold" presetClass="emph" presetID="1" presetSubtype="2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77" dur="20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99ff"/>
                                      </p:to>
                                    </p:animClr>
                                    <p:set>
                                      <p:cBhvr>
                                        <p:cTn id="178" dur="20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9" dur="20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seq>
              <p:cTn id="180" restart="whenNotActive" nodeType="interactiveSeq" fill="hold">
                <p:stCondLst>
                  <p:cond evt="onClick">
                    <p:tgtEl>
                      <p:spTgt spid="204"/>
                    </p:tgtEl>
                  </p:cond>
                </p:stCondLst>
                <p:childTnLst>
                  <p:par>
                    <p:cTn id="181" fill="hold">
                      <p:stCondLst>
                        <p:cond evt="onClick">
                          <p:tgtEl>
                            <p:spTgt spid="204"/>
                          </p:tgtEl>
                        </p:cond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nodeType="clickEffect" fill="hold" presetClass="emph" presetID="6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4" dur="2000" fill="hold"/>
                                        <p:tgtEl>
                                          <p:spTgt spid="20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85" nodeType="with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186" dur="20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nodeType="withEffect" fill="hold" presetClass="emph" presetID="1" presetSubtype="2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89" dur="2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99ff"/>
                                      </p:to>
                                    </p:animClr>
                                    <p:set>
                                      <p:cBhvr>
                                        <p:cTn id="190" dur="2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1" dur="2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seq>
              <p:cTn id="192" restart="whenNotActive" nodeType="interactiveSeq" fill="hold">
                <p:stCondLst>
                  <p:cond evt="onClick">
                    <p:tgtEl>
                      <p:spTgt spid="205"/>
                    </p:tgtEl>
                  </p:cond>
                </p:stCondLst>
                <p:childTnLst>
                  <p:par>
                    <p:cTn id="193" fill="hold">
                      <p:stCondLst>
                        <p:cond evt="onClick">
                          <p:tgtEl>
                            <p:spTgt spid="205"/>
                          </p:tgtEl>
                        </p:cond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nodeType="clickEffect" fill="hold" presetClass="emph" presetID="6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6" dur="2000" fill="hold"/>
                                        <p:tgtEl>
                                          <p:spTgt spid="20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97" nodeType="with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198" dur="20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nodeType="withEffect" fill="hold" presetClass="emph" presetID="1" presetSubtype="2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01" dur="2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99ff"/>
                                      </p:to>
                                    </p:animClr>
                                    <p:set>
                                      <p:cBhvr>
                                        <p:cTn id="202" dur="2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3" dur="2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seq>
              <p:cTn id="204" restart="whenNotActive" nodeType="interactiveSeq" fill="hold">
                <p:stCondLst>
                  <p:cond evt="onClick">
                    <p:tgtEl>
                      <p:spTgt spid="206"/>
                    </p:tgtEl>
                  </p:cond>
                </p:stCondLst>
                <p:childTnLst>
                  <p:par>
                    <p:cTn id="205" fill="hold">
                      <p:stCondLst>
                        <p:cond evt="onClick">
                          <p:tgtEl>
                            <p:spTgt spid="206"/>
                          </p:tgtEl>
                        </p:cond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nodeType="clickEffect" fill="hold" presetClass="emph" presetID="6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8" dur="2000" fill="hold"/>
                                        <p:tgtEl>
                                          <p:spTgt spid="20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09" nodeType="with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210" dur="20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nodeType="withEffect" fill="hold" presetClass="emph" presetID="1" presetSubtype="2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13" dur="20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99ff"/>
                                      </p:to>
                                    </p:animClr>
                                    <p:set>
                                      <p:cBhvr>
                                        <p:cTn id="214" dur="20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5" dur="20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seq>
              <p:cTn id="216" restart="whenNotActive" nodeType="interactiveSeq" fill="hold">
                <p:stCondLst>
                  <p:cond evt="onClick">
                    <p:tgtEl>
                      <p:spTgt spid="207"/>
                    </p:tgtEl>
                  </p:cond>
                </p:stCondLst>
                <p:childTnLst>
                  <p:par>
                    <p:cTn id="217" fill="hold">
                      <p:stCondLst>
                        <p:cond evt="onClick">
                          <p:tgtEl>
                            <p:spTgt spid="207"/>
                          </p:tgtEl>
                        </p:cond>
                      </p:stCondLst>
                      <p:childTnLst>
                        <p:par>
                          <p:cTn id="218" fill="hold">
                            <p:stCondLst>
                              <p:cond delay="0"/>
                            </p:stCondLst>
                            <p:childTnLst>
                              <p:par>
                                <p:cTn id="219" nodeType="clickEffect" fill="hold" presetClass="emph" presetID="6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0" dur="2000" fill="hold"/>
                                        <p:tgtEl>
                                          <p:spTgt spid="20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21" nodeType="with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222" dur="20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nodeType="withEffect" fill="hold" presetClass="emph" presetID="1" presetSubtype="2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25" dur="20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99ff"/>
                                      </p:to>
                                    </p:animClr>
                                    <p:set>
                                      <p:cBhvr>
                                        <p:cTn id="226" dur="20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7" dur="20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CustomShape 1"/>
          <p:cNvSpPr/>
          <p:nvPr/>
        </p:nvSpPr>
        <p:spPr>
          <a:xfrm>
            <a:off x="251640" y="6021360"/>
            <a:ext cx="1000080" cy="542160"/>
          </a:xfrm>
          <a:prstGeom prst="actionButtonReturn">
            <a:avLst/>
          </a:prstGeom>
          <a:gradFill rotWithShape="0">
            <a:gsLst>
              <a:gs pos="0">
                <a:srgbClr val="bfd4fe"/>
              </a:gs>
              <a:gs pos="100000">
                <a:srgbClr val="e5efff"/>
              </a:gs>
            </a:gsLst>
            <a:lin ang="16200000"/>
          </a:gradFill>
          <a:ln>
            <a:solidFill>
              <a:srgbClr val="4a7ebb"/>
            </a:solidFill>
            <a:round/>
          </a:ln>
          <a:effectLst>
            <a:outerShdw blurRad="40000" dir="5400000" dist="20160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CustomShape 1"/>
          <p:cNvSpPr/>
          <p:nvPr/>
        </p:nvSpPr>
        <p:spPr>
          <a:xfrm>
            <a:off x="323640" y="1556640"/>
            <a:ext cx="3357720" cy="1064880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dir="t" rig="threePt"/>
          </a:scene3d>
          <a:sp3d>
            <a:bevelT prst="coolSlant" w="165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2" name="CustomShape 2"/>
          <p:cNvSpPr/>
          <p:nvPr/>
        </p:nvSpPr>
        <p:spPr>
          <a:xfrm>
            <a:off x="323640" y="2997000"/>
            <a:ext cx="3357720" cy="1064880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dir="t" rig="threePt"/>
          </a:scene3d>
          <a:sp3d>
            <a:bevelT prst="coolSlant" w="165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3" name="CustomShape 3"/>
          <p:cNvSpPr/>
          <p:nvPr/>
        </p:nvSpPr>
        <p:spPr>
          <a:xfrm>
            <a:off x="5365080" y="1556640"/>
            <a:ext cx="3357720" cy="1064880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dir="t" rig="threePt"/>
          </a:scene3d>
          <a:sp3d>
            <a:bevelT prst="coolSlant" w="165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4" name="CustomShape 4"/>
          <p:cNvSpPr/>
          <p:nvPr/>
        </p:nvSpPr>
        <p:spPr>
          <a:xfrm>
            <a:off x="5365080" y="2997000"/>
            <a:ext cx="3357720" cy="1064880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dir="t" rig="threePt"/>
          </a:scene3d>
          <a:sp3d>
            <a:bevelT prst="coolSlant" w="165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5" name="CustomShape 5"/>
          <p:cNvSpPr/>
          <p:nvPr/>
        </p:nvSpPr>
        <p:spPr>
          <a:xfrm>
            <a:off x="323640" y="4437000"/>
            <a:ext cx="3357720" cy="1064880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dir="t" rig="threePt"/>
          </a:scene3d>
          <a:sp3d>
            <a:bevelT prst="coolSlant" w="165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6" name="CustomShape 6"/>
          <p:cNvSpPr/>
          <p:nvPr/>
        </p:nvSpPr>
        <p:spPr>
          <a:xfrm>
            <a:off x="5365080" y="4437000"/>
            <a:ext cx="3357720" cy="1064880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dir="t" rig="threePt"/>
          </a:scene3d>
          <a:sp3d>
            <a:bevelT prst="coolSlant" w="165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7" name="CustomShape 7"/>
          <p:cNvSpPr/>
          <p:nvPr/>
        </p:nvSpPr>
        <p:spPr>
          <a:xfrm>
            <a:off x="251640" y="6021360"/>
            <a:ext cx="1000080" cy="542160"/>
          </a:xfrm>
          <a:prstGeom prst="actionButtonReturn">
            <a:avLst/>
          </a:prstGeom>
          <a:gradFill rotWithShape="0">
            <a:gsLst>
              <a:gs pos="0">
                <a:srgbClr val="bfd4fe"/>
              </a:gs>
              <a:gs pos="100000">
                <a:srgbClr val="e5efff"/>
              </a:gs>
            </a:gsLst>
            <a:lin ang="16200000"/>
          </a:gradFill>
          <a:ln>
            <a:solidFill>
              <a:srgbClr val="4a7ebb"/>
            </a:solidFill>
            <a:round/>
          </a:ln>
          <a:effectLst>
            <a:outerShdw blurRad="40000" dir="5400000" dist="20160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CustomShape 1"/>
          <p:cNvSpPr/>
          <p:nvPr/>
        </p:nvSpPr>
        <p:spPr>
          <a:xfrm>
            <a:off x="251640" y="6021360"/>
            <a:ext cx="1000080" cy="542160"/>
          </a:xfrm>
          <a:prstGeom prst="actionButtonReturn">
            <a:avLst/>
          </a:prstGeom>
          <a:gradFill rotWithShape="0">
            <a:gsLst>
              <a:gs pos="0">
                <a:srgbClr val="bfd4fe"/>
              </a:gs>
              <a:gs pos="100000">
                <a:srgbClr val="e5efff"/>
              </a:gs>
            </a:gsLst>
            <a:lin ang="16200000"/>
          </a:gradFill>
          <a:ln>
            <a:solidFill>
              <a:srgbClr val="4a7ebb"/>
            </a:solidFill>
            <a:round/>
          </a:ln>
          <a:effectLst>
            <a:outerShdw blurRad="40000" dir="5400000" dist="20160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TextShape 1"/>
          <p:cNvSpPr txBox="1"/>
          <p:nvPr/>
        </p:nvSpPr>
        <p:spPr>
          <a:xfrm>
            <a:off x="467640" y="0"/>
            <a:ext cx="8230680" cy="1142640"/>
          </a:xfrm>
          <a:prstGeom prst="rect">
            <a:avLst/>
          </a:prstGeom>
          <a:noFill/>
          <a:ln>
            <a:noFill/>
          </a:ln>
          <a:effectLst>
            <a:outerShdw dist="228593" dir="2700000">
              <a:srgbClr val="000000">
                <a:alpha val="30000"/>
              </a:srgbClr>
            </a:outerShdw>
          </a:effectLst>
        </p:spPr>
        <p:txBody>
          <a:bodyPr anchor="ctr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0" name="CustomShape 2"/>
          <p:cNvSpPr/>
          <p:nvPr/>
        </p:nvSpPr>
        <p:spPr>
          <a:xfrm>
            <a:off x="251640" y="6021360"/>
            <a:ext cx="1000080" cy="542160"/>
          </a:xfrm>
          <a:prstGeom prst="actionButtonReturn">
            <a:avLst/>
          </a:prstGeom>
          <a:gradFill rotWithShape="0">
            <a:gsLst>
              <a:gs pos="0">
                <a:srgbClr val="bfd4fe"/>
              </a:gs>
              <a:gs pos="100000">
                <a:srgbClr val="e5efff"/>
              </a:gs>
            </a:gsLst>
            <a:lin ang="16200000"/>
          </a:gradFill>
          <a:ln>
            <a:solidFill>
              <a:srgbClr val="4a7ebb"/>
            </a:solidFill>
            <a:round/>
          </a:ln>
          <a:effectLst>
            <a:outerShdw blurRad="40000" dir="5400000" dist="20160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/>
        </p:style>
      </p:sp>
      <p:pic>
        <p:nvPicPr>
          <p:cNvPr id="221" name="Picture 2" descr="http://libraryschool2.at.ua/1249.png"/>
          <p:cNvPicPr/>
          <p:nvPr/>
        </p:nvPicPr>
        <p:blipFill>
          <a:blip r:embed="rId1"/>
          <a:stretch/>
        </p:blipFill>
        <p:spPr>
          <a:xfrm>
            <a:off x="7723080" y="4869000"/>
            <a:ext cx="1078560" cy="1568880"/>
          </a:xfrm>
          <a:prstGeom prst="rect">
            <a:avLst/>
          </a:prstGeom>
          <a:ln>
            <a:noFill/>
          </a:ln>
        </p:spPr>
      </p:pic>
      <p:sp>
        <p:nvSpPr>
          <p:cNvPr id="222" name="TextShape 3"/>
          <p:cNvSpPr txBox="1"/>
          <p:nvPr/>
        </p:nvSpPr>
        <p:spPr>
          <a:xfrm>
            <a:off x="3132720" y="6492960"/>
            <a:ext cx="2895840" cy="36468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1200" spc="-1" strike="noStrike">
                <a:solidFill>
                  <a:srgbClr val="8b8b8b"/>
                </a:solidFill>
                <a:latin typeface="Calibri"/>
              </a:rPr>
              <a:t>Смоленцева Т.Г</a:t>
            </a:r>
            <a:endParaRPr b="0" lang="ru-RU" sz="12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CustomShape 1"/>
          <p:cNvSpPr/>
          <p:nvPr/>
        </p:nvSpPr>
        <p:spPr>
          <a:xfrm>
            <a:off x="369720" y="6188760"/>
            <a:ext cx="928080" cy="326160"/>
          </a:xfrm>
          <a:prstGeom prst="actionButtonReturn">
            <a:avLst/>
          </a:prstGeom>
          <a:gradFill rotWithShape="0">
            <a:gsLst>
              <a:gs pos="0">
                <a:srgbClr val="bfd4fe"/>
              </a:gs>
              <a:gs pos="100000">
                <a:srgbClr val="e5efff"/>
              </a:gs>
            </a:gsLst>
            <a:lin ang="16200000"/>
          </a:gradFill>
          <a:ln>
            <a:solidFill>
              <a:srgbClr val="4a7ebb"/>
            </a:solidFill>
            <a:round/>
          </a:ln>
          <a:effectLst>
            <a:outerShdw blurRad="40000" dir="5400000" dist="20160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CustomShape 1"/>
          <p:cNvSpPr/>
          <p:nvPr/>
        </p:nvSpPr>
        <p:spPr>
          <a:xfrm>
            <a:off x="4143960" y="857160"/>
            <a:ext cx="4572360" cy="5119920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dir="t" rig="threePt"/>
          </a:scene3d>
        </p:spPr>
        <p:style>
          <a:lnRef idx="0"/>
          <a:fillRef idx="0"/>
          <a:effectRef idx="0"/>
          <a:fontRef idx="minor"/>
        </p:style>
      </p:sp>
      <p:sp>
        <p:nvSpPr>
          <p:cNvPr id="225" name="CustomShape 2"/>
          <p:cNvSpPr/>
          <p:nvPr/>
        </p:nvSpPr>
        <p:spPr>
          <a:xfrm>
            <a:off x="324360" y="6165360"/>
            <a:ext cx="936360" cy="398160"/>
          </a:xfrm>
          <a:prstGeom prst="actionButtonReturn">
            <a:avLst/>
          </a:prstGeom>
          <a:gradFill rotWithShape="0">
            <a:gsLst>
              <a:gs pos="0">
                <a:srgbClr val="bfd4fe"/>
              </a:gs>
              <a:gs pos="100000">
                <a:srgbClr val="e5efff"/>
              </a:gs>
            </a:gsLst>
            <a:lin ang="16200000"/>
          </a:gradFill>
          <a:ln>
            <a:solidFill>
              <a:srgbClr val="4a7ebb"/>
            </a:solidFill>
            <a:round/>
          </a:ln>
          <a:effectLst>
            <a:outerShdw blurRad="40000" dir="5400000" dist="20160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2079</TotalTime>
  <Application>LibreOffice/6.4.7.2$Linux_X86_64 LibreOffice_project/40$Build-2</Application>
  <Words>649</Words>
  <Paragraphs>261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2015-12-13T10:40:32Z</dcterms:created>
  <dc:creator>Microstar</dc:creator>
  <dc:description/>
  <dc:language>ru-RU</dc:language>
  <cp:lastModifiedBy/>
  <dcterms:modified xsi:type="dcterms:W3CDTF">2023-11-06T13:50:10Z</dcterms:modified>
  <cp:revision>235</cp:revision>
  <dc:subject/>
  <dc:title>Слайд 1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15.0000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4</vt:i4>
  </property>
  <property fmtid="{D5CDD505-2E9C-101B-9397-08002B2CF9AE}" pid="8" name="PresentationFormat">
    <vt:lpwstr>Произвольный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15</vt:i4>
  </property>
</Properties>
</file>