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59" r:id="rId6"/>
    <p:sldId id="271" r:id="rId7"/>
    <p:sldId id="272" r:id="rId8"/>
    <p:sldId id="262" r:id="rId9"/>
    <p:sldId id="270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6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056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98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52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584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004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73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28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642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27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1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69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3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217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01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53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0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847109-C844-44A1-A169-FC5023378584}" type="datetimeFigureOut">
              <a:rPr lang="ru-RU" smtClean="0"/>
              <a:t>15.09.2023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43CCA3-E401-4214-9336-97D4E185A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43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Лазер-великое </a:t>
            </a:r>
            <a:r>
              <a:rPr lang="ru-RU" dirty="0" err="1" smtClean="0"/>
              <a:t>отерытие</a:t>
            </a:r>
            <a:r>
              <a:rPr lang="ru-RU" dirty="0" smtClean="0"/>
              <a:t> 20 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3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используется лазер в нашей жизни: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Медицина</a:t>
            </a:r>
          </a:p>
          <a:p>
            <a:r>
              <a:rPr lang="ru-RU" sz="2000" dirty="0" smtClean="0"/>
              <a:t>Наука</a:t>
            </a:r>
          </a:p>
          <a:p>
            <a:r>
              <a:rPr lang="ru-RU" sz="2000" dirty="0" smtClean="0"/>
              <a:t>Война</a:t>
            </a:r>
          </a:p>
          <a:p>
            <a:r>
              <a:rPr lang="ru-RU" sz="2000" dirty="0" smtClean="0"/>
              <a:t>Электроника</a:t>
            </a:r>
          </a:p>
          <a:p>
            <a:r>
              <a:rPr lang="ru-RU" sz="2000" dirty="0" smtClean="0"/>
              <a:t>Обработка материалов</a:t>
            </a:r>
          </a:p>
          <a:p>
            <a:r>
              <a:rPr lang="ru-RU" sz="2000" dirty="0" smtClean="0"/>
              <a:t>Изучение космоса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1495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Лазер в медицине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Их используют при лечении рака, удалении опухолей голосовых связок, хирургии головного мозга, пластической хирургии, гинекологии и онкологии. Лазерная терапия вызывает меньшее кровотечение и повреждение здоровых тканей, чем стандартные хирургические инструменты, и снижает риск инфицирования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5359" y="2666999"/>
            <a:ext cx="4172483" cy="269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4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Лазер в науке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30452" y="2914116"/>
            <a:ext cx="4686431" cy="2657741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/>
              <a:t>благодаря уникальным свойствам излучения, лазеры нашли широкое применение в авиации и космонавтике, судостроении, геодезии, строительстве, измерительной технике, голографии, при исследовании структуры вещества, в вычислительной технике, микроэлектронике, для создания различных оптических эффектов</a:t>
            </a:r>
          </a:p>
        </p:txBody>
      </p:sp>
    </p:spTree>
    <p:extLst>
      <p:ext uri="{BB962C8B-B14F-4D97-AF65-F5344CB8AC3E}">
        <p14:creationId xmlns:p14="http://schemas.microsoft.com/office/powerpoint/2010/main" val="22335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Лазер в войне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 военных целях такие лазерные системы служат для наведения или </a:t>
            </a:r>
            <a:r>
              <a:rPr lang="ru-RU" sz="2000" dirty="0" err="1"/>
              <a:t>целеуказания</a:t>
            </a:r>
            <a:r>
              <a:rPr lang="ru-RU" sz="2000" dirty="0"/>
              <a:t>, </a:t>
            </a:r>
            <a:r>
              <a:rPr lang="ru-RU" sz="2000" dirty="0" err="1"/>
              <a:t>дальнометрии</a:t>
            </a:r>
            <a:r>
              <a:rPr lang="ru-RU" sz="2000" dirty="0"/>
              <a:t> (определения расстояния до цели), управления боевыми средствами (датчики сближения), обнаружения, сопровождения и </a:t>
            </a:r>
            <a:r>
              <a:rPr lang="ru-RU" sz="2000" dirty="0" err="1"/>
              <a:t>ви</a:t>
            </a:r>
            <a:r>
              <a:rPr lang="ru-RU" sz="2000" dirty="0"/>
              <a:t>- </a:t>
            </a:r>
            <a:r>
              <a:rPr lang="ru-RU" sz="2000" dirty="0" err="1"/>
              <a:t>зуализации</a:t>
            </a:r>
            <a:r>
              <a:rPr lang="ru-RU" sz="2000" dirty="0"/>
              <a:t> целей (лазерные радары), противодействия электронно- оптическим средствам противника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25333" y="2666999"/>
            <a:ext cx="4517216" cy="253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3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Лазер в электронике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57734" y="2930272"/>
            <a:ext cx="3635703" cy="241939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Обработка тонкопленочных </a:t>
            </a:r>
            <a:r>
              <a:rPr lang="ru-RU" dirty="0" err="1" smtClean="0"/>
              <a:t>элментов</a:t>
            </a:r>
            <a:endParaRPr lang="ru-RU" dirty="0" smtClean="0"/>
          </a:p>
          <a:p>
            <a:r>
              <a:rPr lang="ru-RU" dirty="0" smtClean="0"/>
              <a:t>Обработка кремния</a:t>
            </a:r>
          </a:p>
          <a:p>
            <a:r>
              <a:rPr lang="ru-RU" dirty="0" err="1" smtClean="0"/>
              <a:t>Микромаркировка</a:t>
            </a:r>
            <a:endParaRPr lang="ru-RU" dirty="0" smtClean="0"/>
          </a:p>
          <a:p>
            <a:r>
              <a:rPr lang="ru-RU" dirty="0" smtClean="0"/>
              <a:t>Резка композитов</a:t>
            </a:r>
          </a:p>
          <a:p>
            <a:r>
              <a:rPr lang="ru-RU" dirty="0" smtClean="0"/>
              <a:t>Сварка различных материалов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85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Лазер в обработке материалов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Лазерные технологии обработки материалов широко применяются в промышленности для различных технологических операций - сварки, резки, маркировки и гравировки, термообработки, сверления отверстий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40385" y="3033757"/>
            <a:ext cx="4107285" cy="215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2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Лазер в космосе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01778" y="2905570"/>
            <a:ext cx="3977727" cy="2765186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использовался для создания высокоточных топографических карт Земли, определения высотного уровня и рельефа</a:t>
            </a:r>
            <a:r>
              <a:rPr lang="ru-RU" sz="2000" dirty="0" smtClean="0"/>
              <a:t>. Для связи с земным космическим центром будет применена новая технология, связанная с использованием передачи информации направленным лучом лазера.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764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лазер?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считаю, что лазер одно из самых великих открытий, потому что он применяется в различных сферах и без него наша жизнь была абсолютно другой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37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0" y="121777"/>
            <a:ext cx="10018713" cy="1752599"/>
          </a:xfrm>
        </p:spPr>
        <p:txBody>
          <a:bodyPr/>
          <a:lstStyle/>
          <a:p>
            <a:r>
              <a:rPr lang="ru-RU" dirty="0" smtClean="0"/>
              <a:t>Значение слова лазер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62121" y="2282438"/>
            <a:ext cx="4895055" cy="3124201"/>
          </a:xfrm>
        </p:spPr>
        <p:txBody>
          <a:bodyPr>
            <a:normAutofit/>
          </a:bodyPr>
          <a:lstStyle/>
          <a:p>
            <a:r>
              <a:rPr lang="ru-RU" sz="2000" dirty="0"/>
              <a:t>Слово лазер составлено из начальных букв выражения, которое переводится с английского, как «усиление света в результате вынужденного излучения»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88063" y="2295970"/>
            <a:ext cx="4935938" cy="31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2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лазер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Лазер - квантовый генератор, испускающий когерентные электромагнитные волны вследствие вынужденного излучения активной среды, находящейся в оптическом резонаторе.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72472" y="2796850"/>
            <a:ext cx="2662890" cy="266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4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671" y="420880"/>
            <a:ext cx="10018711" cy="70716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История открытия лазера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84310" y="1632246"/>
            <a:ext cx="10018713" cy="4261503"/>
          </a:xfrm>
        </p:spPr>
        <p:txBody>
          <a:bodyPr>
            <a:normAutofit/>
          </a:bodyPr>
          <a:lstStyle/>
          <a:p>
            <a:r>
              <a:rPr lang="ru-RU" dirty="0"/>
              <a:t>А в 1913 году Альберт Эйнштейн высказал гипотезу, что в недрах звезд излучение может генерироваться под действием вынуждающих фотонов. В классической статье «Квантовая теория излучения», опубликованной в 1917 году, Эйнштейн не только вывел существование такого излучения из общих принципов квантовой механики и термодинамики, но и доказал, что оно когерентно вынуждающему излучению (то есть имеет одинаковое направление, длину волны, фазу и поляризацию). А спустя десять лет Поль Дирак строго обосновал и обобщил эти выводы</a:t>
            </a:r>
          </a:p>
        </p:txBody>
      </p:sp>
    </p:spTree>
    <p:extLst>
      <p:ext uri="{BB962C8B-B14F-4D97-AF65-F5344CB8AC3E}">
        <p14:creationId xmlns:p14="http://schemas.microsoft.com/office/powerpoint/2010/main" val="14265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лазера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 1960 году американский физик Теодор </a:t>
            </a:r>
            <a:r>
              <a:rPr lang="ru-RU" sz="2000" dirty="0" err="1"/>
              <a:t>Майман</a:t>
            </a:r>
            <a:r>
              <a:rPr lang="ru-RU" sz="2000" dirty="0"/>
              <a:t> создает первый лазер. Это был импульсный рубиновый лазер, который состоял из кристалла рубина (сантиметром в диаметре и около двух в длину) с посеребренными торцами, а также лампы-вспышки. Примерно через год первый лазер был запущен в СССР.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69026" y="2198825"/>
            <a:ext cx="2615012" cy="351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7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ЛАЗЕОВ: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Хорошая </a:t>
            </a:r>
            <a:r>
              <a:rPr lang="ru-RU" dirty="0" smtClean="0"/>
              <a:t>направленность</a:t>
            </a:r>
            <a:endParaRPr lang="ru-RU" dirty="0"/>
          </a:p>
          <a:p>
            <a:r>
              <a:rPr lang="ru-RU" dirty="0"/>
              <a:t>Хорошая </a:t>
            </a:r>
            <a:r>
              <a:rPr lang="ru-RU" dirty="0" err="1" smtClean="0"/>
              <a:t>монохроматичность</a:t>
            </a:r>
            <a:endParaRPr lang="ru-RU" dirty="0"/>
          </a:p>
          <a:p>
            <a:r>
              <a:rPr lang="ru-RU" dirty="0"/>
              <a:t>Высокая </a:t>
            </a:r>
            <a:r>
              <a:rPr lang="ru-RU" dirty="0" smtClean="0"/>
              <a:t>мощность</a:t>
            </a:r>
          </a:p>
          <a:p>
            <a:r>
              <a:rPr lang="ru-RU" dirty="0" smtClean="0"/>
              <a:t> Высокая когерентность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5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711437"/>
            <a:ext cx="10018713" cy="1752599"/>
          </a:xfrm>
        </p:spPr>
        <p:txBody>
          <a:bodyPr/>
          <a:lstStyle/>
          <a:p>
            <a:r>
              <a:rPr lang="ru-RU" dirty="0" smtClean="0"/>
              <a:t>Строение лазера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Лазер состоит из трех основных компонентов: активная среда, в которой осуществляется инверсная населенность атомных уровней и происходит генерация, система накачки, создающая инверсную заселенность, и оптический резонатор — устройство, создающее положительную обратную связь.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52978" y="3226748"/>
            <a:ext cx="4352311" cy="200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1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651617"/>
            <a:ext cx="10018713" cy="1752599"/>
          </a:xfrm>
        </p:spPr>
        <p:txBody>
          <a:bodyPr/>
          <a:lstStyle/>
          <a:p>
            <a:r>
              <a:rPr lang="ru-RU" dirty="0" smtClean="0"/>
              <a:t>Самый мощный лазер в мире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Сегодня самым мощным в мире, видимо, является Шанхайский сверхинтенсивный сверхбыстрый лазерный комплекс (</a:t>
            </a:r>
            <a:r>
              <a:rPr lang="ru-RU" sz="1600" dirty="0" err="1"/>
              <a:t>Shanghai</a:t>
            </a:r>
            <a:r>
              <a:rPr lang="ru-RU" sz="1600" dirty="0"/>
              <a:t> </a:t>
            </a:r>
            <a:r>
              <a:rPr lang="ru-RU" sz="1600" dirty="0" err="1"/>
              <a:t>Superintense</a:t>
            </a:r>
            <a:r>
              <a:rPr lang="ru-RU" sz="1600" dirty="0"/>
              <a:t> </a:t>
            </a:r>
            <a:r>
              <a:rPr lang="ru-RU" sz="1600" dirty="0" err="1"/>
              <a:t>Ultrafast</a:t>
            </a:r>
            <a:r>
              <a:rPr lang="ru-RU" sz="1600" dirty="0"/>
              <a:t> </a:t>
            </a:r>
            <a:r>
              <a:rPr lang="ru-RU" sz="1600" dirty="0" err="1"/>
              <a:t>Laser</a:t>
            </a:r>
            <a:r>
              <a:rPr lang="ru-RU" sz="1600" dirty="0"/>
              <a:t> </a:t>
            </a:r>
            <a:r>
              <a:rPr lang="ru-RU" sz="1600" dirty="0" err="1"/>
              <a:t>Facility</a:t>
            </a:r>
            <a:r>
              <a:rPr lang="ru-RU" sz="1600" dirty="0"/>
              <a:t>, или SULF). В 2020 году он продемонстрировал пиковую мощность 12,9 </a:t>
            </a:r>
            <a:r>
              <a:rPr lang="ru-RU" sz="1600" dirty="0" err="1"/>
              <a:t>ПВт</a:t>
            </a:r>
            <a:r>
              <a:rPr lang="ru-RU" sz="1600" dirty="0"/>
              <a:t>. Но уже на 2025 год в Китае запланирован запуск «Установки экстремального света» (</a:t>
            </a:r>
            <a:r>
              <a:rPr lang="ru-RU" sz="1600" dirty="0" err="1"/>
              <a:t>Station</a:t>
            </a:r>
            <a:r>
              <a:rPr lang="ru-RU" sz="1600" dirty="0"/>
              <a:t> </a:t>
            </a:r>
            <a:r>
              <a:rPr lang="ru-RU" sz="1600" dirty="0" err="1"/>
              <a:t>of</a:t>
            </a:r>
            <a:r>
              <a:rPr lang="ru-RU" sz="1600" dirty="0"/>
              <a:t> </a:t>
            </a:r>
            <a:r>
              <a:rPr lang="ru-RU" sz="1600" dirty="0" err="1"/>
              <a:t>Extreme</a:t>
            </a:r>
            <a:r>
              <a:rPr lang="ru-RU" sz="1600" dirty="0"/>
              <a:t> </a:t>
            </a:r>
            <a:r>
              <a:rPr lang="ru-RU" sz="1600" dirty="0" err="1"/>
              <a:t>Light</a:t>
            </a:r>
            <a:r>
              <a:rPr lang="ru-RU" sz="1600" dirty="0"/>
              <a:t>) с пиковой мощностью 100 </a:t>
            </a:r>
            <a:r>
              <a:rPr lang="ru-RU" sz="1600" dirty="0" err="1"/>
              <a:t>ПВт</a:t>
            </a:r>
            <a:r>
              <a:rPr lang="ru-RU" sz="1600" dirty="0"/>
              <a:t>.</a:t>
            </a:r>
          </a:p>
          <a:p>
            <a:endParaRPr lang="ru-RU" sz="1600" dirty="0"/>
          </a:p>
          <a:p>
            <a:r>
              <a:rPr lang="ru-RU" sz="1600" dirty="0"/>
              <a:t>Один </a:t>
            </a:r>
            <a:r>
              <a:rPr lang="ru-RU" sz="1600" dirty="0" err="1"/>
              <a:t>петаватт</a:t>
            </a:r>
            <a:r>
              <a:rPr lang="ru-RU" sz="1600" dirty="0"/>
              <a:t> — это 1015 (квадриллион, или тысяча триллионов) ватт.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4312" y="2667000"/>
            <a:ext cx="3930660" cy="259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65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применения лазеров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8612" y="2513175"/>
            <a:ext cx="4895055" cy="3124201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Энергетический лазер</a:t>
            </a:r>
          </a:p>
          <a:p>
            <a:r>
              <a:rPr lang="ru-RU" sz="2000" dirty="0"/>
              <a:t>Лазер обладает выдающимся преимуществами - высокой плотностью энергии, что находит важное применение в обработке материалов, производстве оружия, медицине и других областях.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93667" y="3222477"/>
            <a:ext cx="4895056" cy="31242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Информационный лазер</a:t>
            </a:r>
          </a:p>
          <a:p>
            <a:r>
              <a:rPr lang="ru-RU" dirty="0"/>
              <a:t>Лазер обладает хорошей </a:t>
            </a:r>
            <a:r>
              <a:rPr lang="ru-RU" dirty="0" err="1"/>
              <a:t>монохроматичностью</a:t>
            </a:r>
            <a:r>
              <a:rPr lang="ru-RU" dirty="0"/>
              <a:t> и направленностью. Он подходит для передачи информации (оптическая связь) и измерения расстояния (оптическое измерение). По сравнению с традиционной электрической связью, оптическая связь имеет такие преимущества, как большая емкость, большое расстояние, хорошая конфиденциальность и легкий вес.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4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149</TotalTime>
  <Words>661</Words>
  <Application>Microsoft Office PowerPoint</Application>
  <PresentationFormat>Широкоэкранный</PresentationFormat>
  <Paragraphs>50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Corbel</vt:lpstr>
      <vt:lpstr>Параллакс</vt:lpstr>
      <vt:lpstr>Лазер-великое отерытие 20 века</vt:lpstr>
      <vt:lpstr>Значение слова лазер</vt:lpstr>
      <vt:lpstr>Что такое лазер</vt:lpstr>
      <vt:lpstr>История открытия лазера</vt:lpstr>
      <vt:lpstr>Создание лазера</vt:lpstr>
      <vt:lpstr>ОСОБЕННОСТИ ЛАЗЕОВ:</vt:lpstr>
      <vt:lpstr>Строение лазера</vt:lpstr>
      <vt:lpstr>Самый мощный лазер в мире</vt:lpstr>
      <vt:lpstr>Виды применения лазеров</vt:lpstr>
      <vt:lpstr>Где используется лазер в нашей жизни:</vt:lpstr>
      <vt:lpstr>Лазер в медицине</vt:lpstr>
      <vt:lpstr>Лазер в науке</vt:lpstr>
      <vt:lpstr>Лазер в войне</vt:lpstr>
      <vt:lpstr>Лазер в электронике</vt:lpstr>
      <vt:lpstr>Лазер в обработке материалов</vt:lpstr>
      <vt:lpstr>Лазер в космосе</vt:lpstr>
      <vt:lpstr>Почему лазер?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Лазер-великое отерытие 20 века</dc:title>
  <dc:creator>Мария</dc:creator>
  <cp:lastModifiedBy>Мария</cp:lastModifiedBy>
  <cp:revision>7</cp:revision>
  <dcterms:created xsi:type="dcterms:W3CDTF">2023-09-15T08:17:11Z</dcterms:created>
  <dcterms:modified xsi:type="dcterms:W3CDTF">2023-09-15T10:46:58Z</dcterms:modified>
</cp:coreProperties>
</file>