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«"</a:t>
            </a:r>
            <a:r>
              <a:rPr lang="ru-RU" b="1" dirty="0"/>
              <a:t>Героическая тема в музыке.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М.И</a:t>
            </a:r>
            <a:r>
              <a:rPr lang="ru-RU" b="1" dirty="0"/>
              <a:t>. </a:t>
            </a:r>
            <a:r>
              <a:rPr lang="ru-RU" b="1" dirty="0" smtClean="0"/>
              <a:t>Глинка</a:t>
            </a:r>
            <a:br>
              <a:rPr lang="ru-RU" b="1" dirty="0" smtClean="0"/>
            </a:br>
            <a:r>
              <a:rPr lang="ru-RU" b="1" dirty="0" smtClean="0"/>
              <a:t>Опера «Иван </a:t>
            </a:r>
            <a:r>
              <a:rPr lang="ru-RU" b="1" dirty="0"/>
              <a:t>Сусанин"»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81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092" y="624109"/>
            <a:ext cx="9873519" cy="6040301"/>
          </a:xfrm>
        </p:spPr>
      </p:pic>
    </p:spTree>
    <p:extLst>
      <p:ext uri="{BB962C8B-B14F-4D97-AF65-F5344CB8AC3E}">
        <p14:creationId xmlns:p14="http://schemas.microsoft.com/office/powerpoint/2010/main" val="1037128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331" y="624109"/>
            <a:ext cx="9865282" cy="6048539"/>
          </a:xfrm>
        </p:spPr>
      </p:pic>
    </p:spTree>
    <p:extLst>
      <p:ext uri="{BB962C8B-B14F-4D97-AF65-F5344CB8AC3E}">
        <p14:creationId xmlns:p14="http://schemas.microsoft.com/office/powerpoint/2010/main" val="6584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903" y="624109"/>
            <a:ext cx="9914709" cy="6032063"/>
          </a:xfrm>
        </p:spPr>
      </p:pic>
    </p:spTree>
    <p:extLst>
      <p:ext uri="{BB962C8B-B14F-4D97-AF65-F5344CB8AC3E}">
        <p14:creationId xmlns:p14="http://schemas.microsoft.com/office/powerpoint/2010/main" val="1167713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53862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 подвигах, о доблести, о славе защитников Отечества создано много произведений в различных видах искусства (литературе, живописи, музыке, народном творчестве, архитектуре, кино, театре). Они прославляют величие и красоту, силу и мощь, благородство, доброту и духовное богатство русского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187943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78" y="98854"/>
            <a:ext cx="9898234" cy="6664411"/>
          </a:xfrm>
        </p:spPr>
      </p:pic>
    </p:spTree>
    <p:extLst>
      <p:ext uri="{BB962C8B-B14F-4D97-AF65-F5344CB8AC3E}">
        <p14:creationId xmlns:p14="http://schemas.microsoft.com/office/powerpoint/2010/main" val="174293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330" y="280086"/>
            <a:ext cx="9865282" cy="6417276"/>
          </a:xfrm>
        </p:spPr>
      </p:pic>
    </p:spTree>
    <p:extLst>
      <p:ext uri="{BB962C8B-B14F-4D97-AF65-F5344CB8AC3E}">
        <p14:creationId xmlns:p14="http://schemas.microsoft.com/office/powerpoint/2010/main" val="2518528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У каждого времени, эпохи есть свои герои. А, кто такой герой? </a:t>
            </a:r>
          </a:p>
        </p:txBody>
      </p:sp>
    </p:spTree>
    <p:extLst>
      <p:ext uri="{BB962C8B-B14F-4D97-AF65-F5344CB8AC3E}">
        <p14:creationId xmlns:p14="http://schemas.microsoft.com/office/powerpoint/2010/main" val="1951684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54" y="624110"/>
            <a:ext cx="9881758" cy="5974398"/>
          </a:xfrm>
        </p:spPr>
      </p:pic>
    </p:spTree>
    <p:extLst>
      <p:ext uri="{BB962C8B-B14F-4D97-AF65-F5344CB8AC3E}">
        <p14:creationId xmlns:p14="http://schemas.microsoft.com/office/powerpoint/2010/main" val="1410973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16" y="624109"/>
            <a:ext cx="9889995" cy="6040301"/>
          </a:xfrm>
        </p:spPr>
      </p:pic>
    </p:spTree>
    <p:extLst>
      <p:ext uri="{BB962C8B-B14F-4D97-AF65-F5344CB8AC3E}">
        <p14:creationId xmlns:p14="http://schemas.microsoft.com/office/powerpoint/2010/main" val="122508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092" y="527222"/>
            <a:ext cx="9873520" cy="6079524"/>
          </a:xfrm>
        </p:spPr>
      </p:pic>
    </p:spTree>
    <p:extLst>
      <p:ext uri="{BB962C8B-B14F-4D97-AF65-F5344CB8AC3E}">
        <p14:creationId xmlns:p14="http://schemas.microsoft.com/office/powerpoint/2010/main" val="115440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27" y="624110"/>
            <a:ext cx="9931185" cy="5966160"/>
          </a:xfrm>
        </p:spPr>
      </p:pic>
    </p:spTree>
    <p:extLst>
      <p:ext uri="{BB962C8B-B14F-4D97-AF65-F5344CB8AC3E}">
        <p14:creationId xmlns:p14="http://schemas.microsoft.com/office/powerpoint/2010/main" val="418235732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343</TotalTime>
  <Words>71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 «"Героическая тема в музыке.  М.И. Глинка Опера «Иван Сусанин"»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«"Героическая тема в музыке.  М.И. Глинка, опера "Иван Сусанин"»</dc:title>
  <dc:creator>общий</dc:creator>
  <cp:lastModifiedBy>общий</cp:lastModifiedBy>
  <cp:revision>8</cp:revision>
  <dcterms:created xsi:type="dcterms:W3CDTF">2024-01-19T09:42:42Z</dcterms:created>
  <dcterms:modified xsi:type="dcterms:W3CDTF">2024-01-29T09:37:08Z</dcterms:modified>
</cp:coreProperties>
</file>