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sldIdLst>
    <p:sldId id="283" r:id="rId2"/>
    <p:sldId id="293" r:id="rId3"/>
    <p:sldId id="286" r:id="rId4"/>
    <p:sldId id="294" r:id="rId5"/>
    <p:sldId id="287" r:id="rId6"/>
    <p:sldId id="288" r:id="rId7"/>
    <p:sldId id="284" r:id="rId8"/>
    <p:sldId id="295" r:id="rId9"/>
    <p:sldId id="296" r:id="rId10"/>
    <p:sldId id="290" r:id="rId11"/>
    <p:sldId id="291" r:id="rId12"/>
    <p:sldId id="297" r:id="rId13"/>
    <p:sldId id="298" r:id="rId14"/>
    <p:sldId id="299" r:id="rId15"/>
    <p:sldId id="300" r:id="rId16"/>
  </p:sldIdLst>
  <p:sldSz cx="19202400" cy="14401800"/>
  <p:notesSz cx="6858000" cy="9144000"/>
  <p:defaultTextStyle>
    <a:defPPr>
      <a:defRPr lang="ru-RU"/>
    </a:defPPr>
    <a:lvl1pPr marL="0" algn="l" defTabSz="91431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1pPr>
    <a:lvl2pPr marL="457155" algn="l" defTabSz="91431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2pPr>
    <a:lvl3pPr marL="914310" algn="l" defTabSz="91431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3pPr>
    <a:lvl4pPr marL="1371462" algn="l" defTabSz="91431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4pPr>
    <a:lvl5pPr marL="1828617" algn="l" defTabSz="91431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5pPr>
    <a:lvl6pPr marL="2285771" algn="l" defTabSz="91431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6pPr>
    <a:lvl7pPr marL="2742926" algn="l" defTabSz="91431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7pPr>
    <a:lvl8pPr marL="3200081" algn="l" defTabSz="91431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8pPr>
    <a:lvl9pPr marL="3657233" algn="l" defTabSz="91431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6" userDrawn="1">
          <p15:clr>
            <a:srgbClr val="A4A3A4"/>
          </p15:clr>
        </p15:guide>
        <p15:guide id="2" pos="604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1756" autoAdjust="0"/>
  </p:normalViewPr>
  <p:slideViewPr>
    <p:cSldViewPr>
      <p:cViewPr varScale="1">
        <p:scale>
          <a:sx n="42" d="100"/>
          <a:sy n="42" d="100"/>
        </p:scale>
        <p:origin x="1334" y="278"/>
      </p:cViewPr>
      <p:guideLst>
        <p:guide orient="horz" pos="4536"/>
        <p:guide pos="604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19528" y="3040383"/>
            <a:ext cx="13904033" cy="6992120"/>
          </a:xfrm>
        </p:spPr>
        <p:txBody>
          <a:bodyPr anchor="b"/>
          <a:lstStyle>
            <a:lvl1pPr>
              <a:defRPr sz="1512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9528" y="10032498"/>
            <a:ext cx="13904033" cy="1808982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9601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92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8803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3840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4800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57607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67208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7680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67037-45BD-4F74-B5E4-F0F2A884FDF7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D7C6F-6B2D-432B-B136-4B6818D775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9048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19531" y="10081233"/>
            <a:ext cx="13904031" cy="1190150"/>
          </a:xfrm>
        </p:spPr>
        <p:txBody>
          <a:bodyPr anchor="b">
            <a:normAutofit/>
          </a:bodyPr>
          <a:lstStyle>
            <a:lvl1pPr algn="l">
              <a:defRPr sz="504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819528" y="1440180"/>
            <a:ext cx="13904033" cy="7645399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3360"/>
            </a:lvl1pPr>
            <a:lvl2pPr marL="960120" indent="0">
              <a:buNone/>
              <a:defRPr sz="3360"/>
            </a:lvl2pPr>
            <a:lvl3pPr marL="1920240" indent="0">
              <a:buNone/>
              <a:defRPr sz="3360"/>
            </a:lvl3pPr>
            <a:lvl4pPr marL="2880360" indent="0">
              <a:buNone/>
              <a:defRPr sz="3360"/>
            </a:lvl4pPr>
            <a:lvl5pPr marL="3840480" indent="0">
              <a:buNone/>
              <a:defRPr sz="3360"/>
            </a:lvl5pPr>
            <a:lvl6pPr marL="4800600" indent="0">
              <a:buNone/>
              <a:defRPr sz="3360"/>
            </a:lvl6pPr>
            <a:lvl7pPr marL="5760720" indent="0">
              <a:buNone/>
              <a:defRPr sz="3360"/>
            </a:lvl7pPr>
            <a:lvl8pPr marL="6720840" indent="0">
              <a:buNone/>
              <a:defRPr sz="3360"/>
            </a:lvl8pPr>
            <a:lvl9pPr marL="7680960" indent="0">
              <a:buNone/>
              <a:defRPr sz="336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19530" y="11271383"/>
            <a:ext cx="13904029" cy="1036795"/>
          </a:xfrm>
        </p:spPr>
        <p:txBody>
          <a:bodyPr>
            <a:normAutofit/>
          </a:bodyPr>
          <a:lstStyle>
            <a:lvl1pPr marL="0" indent="0">
              <a:buNone/>
              <a:defRPr sz="2520"/>
            </a:lvl1pPr>
            <a:lvl2pPr marL="960120" indent="0">
              <a:buNone/>
              <a:defRPr sz="2520"/>
            </a:lvl2pPr>
            <a:lvl3pPr marL="1920240" indent="0">
              <a:buNone/>
              <a:defRPr sz="2100"/>
            </a:lvl3pPr>
            <a:lvl4pPr marL="2880360" indent="0">
              <a:buNone/>
              <a:defRPr sz="1890"/>
            </a:lvl4pPr>
            <a:lvl5pPr marL="3840480" indent="0">
              <a:buNone/>
              <a:defRPr sz="1890"/>
            </a:lvl5pPr>
            <a:lvl6pPr marL="4800600" indent="0">
              <a:buNone/>
              <a:defRPr sz="1890"/>
            </a:lvl6pPr>
            <a:lvl7pPr marL="5760720" indent="0">
              <a:buNone/>
              <a:defRPr sz="1890"/>
            </a:lvl7pPr>
            <a:lvl8pPr marL="6720840" indent="0">
              <a:buNone/>
              <a:defRPr sz="1890"/>
            </a:lvl8pPr>
            <a:lvl9pPr marL="7680960" indent="0">
              <a:buNone/>
              <a:defRPr sz="189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67037-45BD-4F74-B5E4-F0F2A884FDF7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D7C6F-6B2D-432B-B136-4B6818D775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21365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19528" y="3040380"/>
            <a:ext cx="13904033" cy="4160520"/>
          </a:xfrm>
        </p:spPr>
        <p:txBody>
          <a:bodyPr/>
          <a:lstStyle>
            <a:lvl1pPr>
              <a:defRPr sz="1008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819528" y="7680960"/>
            <a:ext cx="13904033" cy="4960620"/>
          </a:xfrm>
        </p:spPr>
        <p:txBody>
          <a:bodyPr anchor="ctr">
            <a:normAutofit/>
          </a:bodyPr>
          <a:lstStyle>
            <a:lvl1pPr marL="0" indent="0">
              <a:buNone/>
              <a:defRPr sz="3780"/>
            </a:lvl1pPr>
            <a:lvl2pPr marL="960120" indent="0">
              <a:buNone/>
              <a:defRPr sz="2520"/>
            </a:lvl2pPr>
            <a:lvl3pPr marL="1920240" indent="0">
              <a:buNone/>
              <a:defRPr sz="2100"/>
            </a:lvl3pPr>
            <a:lvl4pPr marL="2880360" indent="0">
              <a:buNone/>
              <a:defRPr sz="1890"/>
            </a:lvl4pPr>
            <a:lvl5pPr marL="3840480" indent="0">
              <a:buNone/>
              <a:defRPr sz="1890"/>
            </a:lvl5pPr>
            <a:lvl6pPr marL="4800600" indent="0">
              <a:buNone/>
              <a:defRPr sz="1890"/>
            </a:lvl6pPr>
            <a:lvl7pPr marL="5760720" indent="0">
              <a:buNone/>
              <a:defRPr sz="1890"/>
            </a:lvl7pPr>
            <a:lvl8pPr marL="6720840" indent="0">
              <a:buNone/>
              <a:defRPr sz="1890"/>
            </a:lvl8pPr>
            <a:lvl9pPr marL="7680960" indent="0">
              <a:buNone/>
              <a:defRPr sz="189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67037-45BD-4F74-B5E4-F0F2A884FDF7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D7C6F-6B2D-432B-B136-4B6818D775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59825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0960" y="3040380"/>
            <a:ext cx="12602203" cy="4879085"/>
          </a:xfrm>
        </p:spPr>
        <p:txBody>
          <a:bodyPr/>
          <a:lstStyle>
            <a:lvl1pPr>
              <a:defRPr sz="1008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3041173" y="7919466"/>
            <a:ext cx="11468434" cy="718565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294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960120" indent="0">
              <a:buNone/>
              <a:defRPr sz="2520"/>
            </a:lvl2pPr>
            <a:lvl3pPr marL="1920240" indent="0">
              <a:buNone/>
              <a:defRPr sz="2100"/>
            </a:lvl3pPr>
            <a:lvl4pPr marL="2880360" indent="0">
              <a:buNone/>
              <a:defRPr sz="1890"/>
            </a:lvl4pPr>
            <a:lvl5pPr marL="3840480" indent="0">
              <a:buNone/>
              <a:defRPr sz="1890"/>
            </a:lvl5pPr>
            <a:lvl6pPr marL="4800600" indent="0">
              <a:buNone/>
              <a:defRPr sz="1890"/>
            </a:lvl6pPr>
            <a:lvl7pPr marL="5760720" indent="0">
              <a:buNone/>
              <a:defRPr sz="1890"/>
            </a:lvl7pPr>
            <a:lvl8pPr marL="6720840" indent="0">
              <a:buNone/>
              <a:defRPr sz="1890"/>
            </a:lvl8pPr>
            <a:lvl9pPr marL="7680960" indent="0">
              <a:buNone/>
              <a:defRPr sz="1890"/>
            </a:lvl9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819528" y="9136380"/>
            <a:ext cx="13904033" cy="3520440"/>
          </a:xfrm>
        </p:spPr>
        <p:txBody>
          <a:bodyPr anchor="ctr">
            <a:normAutofit/>
          </a:bodyPr>
          <a:lstStyle>
            <a:lvl1pPr marL="0" indent="0">
              <a:buNone/>
              <a:defRPr sz="3780"/>
            </a:lvl1pPr>
            <a:lvl2pPr marL="960120" indent="0">
              <a:buNone/>
              <a:defRPr sz="2520"/>
            </a:lvl2pPr>
            <a:lvl3pPr marL="1920240" indent="0">
              <a:buNone/>
              <a:defRPr sz="2100"/>
            </a:lvl3pPr>
            <a:lvl4pPr marL="2880360" indent="0">
              <a:buNone/>
              <a:defRPr sz="1890"/>
            </a:lvl4pPr>
            <a:lvl5pPr marL="3840480" indent="0">
              <a:buNone/>
              <a:defRPr sz="1890"/>
            </a:lvl5pPr>
            <a:lvl6pPr marL="4800600" indent="0">
              <a:buNone/>
              <a:defRPr sz="1890"/>
            </a:lvl6pPr>
            <a:lvl7pPr marL="5760720" indent="0">
              <a:buNone/>
              <a:defRPr sz="1890"/>
            </a:lvl7pPr>
            <a:lvl8pPr marL="6720840" indent="0">
              <a:buNone/>
              <a:defRPr sz="1890"/>
            </a:lvl8pPr>
            <a:lvl9pPr marL="7680960" indent="0">
              <a:buNone/>
              <a:defRPr sz="189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67037-45BD-4F74-B5E4-F0F2A884FDF7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D7C6F-6B2D-432B-B136-4B6818D775E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1415185" y="2039632"/>
            <a:ext cx="1263341" cy="40349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25620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4699350" y="5488954"/>
            <a:ext cx="1263341" cy="40349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25620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612513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19527" y="6560822"/>
            <a:ext cx="13904035" cy="3471678"/>
          </a:xfrm>
        </p:spPr>
        <p:txBody>
          <a:bodyPr anchor="b"/>
          <a:lstStyle>
            <a:lvl1pPr algn="l">
              <a:defRPr sz="8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19528" y="10032500"/>
            <a:ext cx="13904033" cy="1806840"/>
          </a:xfrm>
        </p:spPr>
        <p:txBody>
          <a:bodyPr anchor="t"/>
          <a:lstStyle>
            <a:lvl1pPr marL="0" indent="0" algn="l">
              <a:buNone/>
              <a:defRPr sz="42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960120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2pPr>
            <a:lvl3pPr marL="1920240" indent="0">
              <a:buNone/>
              <a:defRPr sz="3360">
                <a:solidFill>
                  <a:schemeClr val="tx1">
                    <a:tint val="75000"/>
                  </a:schemeClr>
                </a:solidFill>
              </a:defRPr>
            </a:lvl3pPr>
            <a:lvl4pPr marL="2880360" indent="0">
              <a:buNone/>
              <a:defRPr sz="2940">
                <a:solidFill>
                  <a:schemeClr val="tx1">
                    <a:tint val="75000"/>
                  </a:schemeClr>
                </a:solidFill>
              </a:defRPr>
            </a:lvl4pPr>
            <a:lvl5pPr marL="3840480" indent="0">
              <a:buNone/>
              <a:defRPr sz="2940">
                <a:solidFill>
                  <a:schemeClr val="tx1">
                    <a:tint val="75000"/>
                  </a:schemeClr>
                </a:solidFill>
              </a:defRPr>
            </a:lvl5pPr>
            <a:lvl6pPr marL="4800600" indent="0">
              <a:buNone/>
              <a:defRPr sz="2940">
                <a:solidFill>
                  <a:schemeClr val="tx1">
                    <a:tint val="75000"/>
                  </a:schemeClr>
                </a:solidFill>
              </a:defRPr>
            </a:lvl6pPr>
            <a:lvl7pPr marL="5760720" indent="0">
              <a:buNone/>
              <a:defRPr sz="2940">
                <a:solidFill>
                  <a:schemeClr val="tx1">
                    <a:tint val="75000"/>
                  </a:schemeClr>
                </a:solidFill>
              </a:defRPr>
            </a:lvl7pPr>
            <a:lvl8pPr marL="6720840" indent="0">
              <a:buNone/>
              <a:defRPr sz="2940">
                <a:solidFill>
                  <a:schemeClr val="tx1">
                    <a:tint val="75000"/>
                  </a:schemeClr>
                </a:solidFill>
              </a:defRPr>
            </a:lvl8pPr>
            <a:lvl9pPr marL="7680960" indent="0">
              <a:buNone/>
              <a:defRPr sz="29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67037-45BD-4F74-B5E4-F0F2A884FDF7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D7C6F-6B2D-432B-B136-4B6818D775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52123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882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7152" y="4160520"/>
            <a:ext cx="4642523" cy="1210150"/>
          </a:xfrm>
        </p:spPr>
        <p:txBody>
          <a:bodyPr anchor="b">
            <a:noAutofit/>
          </a:bodyPr>
          <a:lstStyle>
            <a:lvl1pPr marL="0" indent="0">
              <a:buNone/>
              <a:defRPr sz="504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960120" indent="0">
              <a:buNone/>
              <a:defRPr sz="4200" b="1"/>
            </a:lvl2pPr>
            <a:lvl3pPr marL="1920240" indent="0">
              <a:buNone/>
              <a:defRPr sz="3780" b="1"/>
            </a:lvl3pPr>
            <a:lvl4pPr marL="2880360" indent="0">
              <a:buNone/>
              <a:defRPr sz="3360" b="1"/>
            </a:lvl4pPr>
            <a:lvl5pPr marL="3840480" indent="0">
              <a:buNone/>
              <a:defRPr sz="3360" b="1"/>
            </a:lvl5pPr>
            <a:lvl6pPr marL="4800600" indent="0">
              <a:buNone/>
              <a:defRPr sz="3360" b="1"/>
            </a:lvl6pPr>
            <a:lvl7pPr marL="5760720" indent="0">
              <a:buNone/>
              <a:defRPr sz="3360" b="1"/>
            </a:lvl7pPr>
            <a:lvl8pPr marL="6720840" indent="0">
              <a:buNone/>
              <a:defRPr sz="3360" b="1"/>
            </a:lvl8pPr>
            <a:lvl9pPr marL="7680960" indent="0">
              <a:buNone/>
              <a:defRPr sz="336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027898" y="5600700"/>
            <a:ext cx="4611776" cy="7537610"/>
          </a:xfrm>
        </p:spPr>
        <p:txBody>
          <a:bodyPr anchor="t">
            <a:normAutofit/>
          </a:bodyPr>
          <a:lstStyle>
            <a:lvl1pPr marL="0" indent="0">
              <a:buNone/>
              <a:defRPr sz="2940"/>
            </a:lvl1pPr>
            <a:lvl2pPr marL="960120" indent="0">
              <a:buNone/>
              <a:defRPr sz="2520"/>
            </a:lvl2pPr>
            <a:lvl3pPr marL="1920240" indent="0">
              <a:buNone/>
              <a:defRPr sz="2100"/>
            </a:lvl3pPr>
            <a:lvl4pPr marL="2880360" indent="0">
              <a:buNone/>
              <a:defRPr sz="1890"/>
            </a:lvl4pPr>
            <a:lvl5pPr marL="3840480" indent="0">
              <a:buNone/>
              <a:defRPr sz="1890"/>
            </a:lvl5pPr>
            <a:lvl6pPr marL="4800600" indent="0">
              <a:buNone/>
              <a:defRPr sz="1890"/>
            </a:lvl6pPr>
            <a:lvl7pPr marL="5760720" indent="0">
              <a:buNone/>
              <a:defRPr sz="1890"/>
            </a:lvl7pPr>
            <a:lvl8pPr marL="6720840" indent="0">
              <a:buNone/>
              <a:defRPr sz="1890"/>
            </a:lvl8pPr>
            <a:lvl9pPr marL="7680960" indent="0">
              <a:buNone/>
              <a:defRPr sz="189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18359" y="4160520"/>
            <a:ext cx="4625783" cy="1210150"/>
          </a:xfrm>
        </p:spPr>
        <p:txBody>
          <a:bodyPr anchor="b">
            <a:noAutofit/>
          </a:bodyPr>
          <a:lstStyle>
            <a:lvl1pPr marL="0" indent="0">
              <a:buNone/>
              <a:defRPr sz="504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960120" indent="0">
              <a:buNone/>
              <a:defRPr sz="4200" b="1"/>
            </a:lvl2pPr>
            <a:lvl3pPr marL="1920240" indent="0">
              <a:buNone/>
              <a:defRPr sz="3780" b="1"/>
            </a:lvl3pPr>
            <a:lvl4pPr marL="2880360" indent="0">
              <a:buNone/>
              <a:defRPr sz="3360" b="1"/>
            </a:lvl4pPr>
            <a:lvl5pPr marL="3840480" indent="0">
              <a:buNone/>
              <a:defRPr sz="3360" b="1"/>
            </a:lvl5pPr>
            <a:lvl6pPr marL="4800600" indent="0">
              <a:buNone/>
              <a:defRPr sz="3360" b="1"/>
            </a:lvl6pPr>
            <a:lvl7pPr marL="5760720" indent="0">
              <a:buNone/>
              <a:defRPr sz="3360" b="1"/>
            </a:lvl7pPr>
            <a:lvl8pPr marL="6720840" indent="0">
              <a:buNone/>
              <a:defRPr sz="3360" b="1"/>
            </a:lvl8pPr>
            <a:lvl9pPr marL="7680960" indent="0">
              <a:buNone/>
              <a:defRPr sz="336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6101732" y="5600700"/>
            <a:ext cx="4642409" cy="7537610"/>
          </a:xfrm>
        </p:spPr>
        <p:txBody>
          <a:bodyPr anchor="t">
            <a:normAutofit/>
          </a:bodyPr>
          <a:lstStyle>
            <a:lvl1pPr marL="0" indent="0">
              <a:buNone/>
              <a:defRPr sz="2940"/>
            </a:lvl1pPr>
            <a:lvl2pPr marL="960120" indent="0">
              <a:buNone/>
              <a:defRPr sz="2520"/>
            </a:lvl2pPr>
            <a:lvl3pPr marL="1920240" indent="0">
              <a:buNone/>
              <a:defRPr sz="2100"/>
            </a:lvl3pPr>
            <a:lvl4pPr marL="2880360" indent="0">
              <a:buNone/>
              <a:defRPr sz="1890"/>
            </a:lvl4pPr>
            <a:lvl5pPr marL="3840480" indent="0">
              <a:buNone/>
              <a:defRPr sz="1890"/>
            </a:lvl5pPr>
            <a:lvl6pPr marL="4800600" indent="0">
              <a:buNone/>
              <a:defRPr sz="1890"/>
            </a:lvl6pPr>
            <a:lvl7pPr marL="5760720" indent="0">
              <a:buNone/>
              <a:defRPr sz="1890"/>
            </a:lvl7pPr>
            <a:lvl8pPr marL="6720840" indent="0">
              <a:buNone/>
              <a:defRPr sz="1890"/>
            </a:lvl8pPr>
            <a:lvl9pPr marL="7680960" indent="0">
              <a:buNone/>
              <a:defRPr sz="189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11224326" y="4160520"/>
            <a:ext cx="4619282" cy="1210150"/>
          </a:xfrm>
        </p:spPr>
        <p:txBody>
          <a:bodyPr anchor="b">
            <a:noAutofit/>
          </a:bodyPr>
          <a:lstStyle>
            <a:lvl1pPr marL="0" indent="0">
              <a:buNone/>
              <a:defRPr sz="504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960120" indent="0">
              <a:buNone/>
              <a:defRPr sz="4200" b="1"/>
            </a:lvl2pPr>
            <a:lvl3pPr marL="1920240" indent="0">
              <a:buNone/>
              <a:defRPr sz="3780" b="1"/>
            </a:lvl3pPr>
            <a:lvl4pPr marL="2880360" indent="0">
              <a:buNone/>
              <a:defRPr sz="3360" b="1"/>
            </a:lvl4pPr>
            <a:lvl5pPr marL="3840480" indent="0">
              <a:buNone/>
              <a:defRPr sz="3360" b="1"/>
            </a:lvl5pPr>
            <a:lvl6pPr marL="4800600" indent="0">
              <a:buNone/>
              <a:defRPr sz="3360" b="1"/>
            </a:lvl6pPr>
            <a:lvl7pPr marL="5760720" indent="0">
              <a:buNone/>
              <a:defRPr sz="3360" b="1"/>
            </a:lvl7pPr>
            <a:lvl8pPr marL="6720840" indent="0">
              <a:buNone/>
              <a:defRPr sz="3360" b="1"/>
            </a:lvl8pPr>
            <a:lvl9pPr marL="7680960" indent="0">
              <a:buNone/>
              <a:defRPr sz="336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11224326" y="5600700"/>
            <a:ext cx="4619282" cy="7537610"/>
          </a:xfrm>
        </p:spPr>
        <p:txBody>
          <a:bodyPr anchor="t">
            <a:normAutofit/>
          </a:bodyPr>
          <a:lstStyle>
            <a:lvl1pPr marL="0" indent="0">
              <a:buNone/>
              <a:defRPr sz="2940"/>
            </a:lvl1pPr>
            <a:lvl2pPr marL="960120" indent="0">
              <a:buNone/>
              <a:defRPr sz="2520"/>
            </a:lvl2pPr>
            <a:lvl3pPr marL="1920240" indent="0">
              <a:buNone/>
              <a:defRPr sz="2100"/>
            </a:lvl3pPr>
            <a:lvl4pPr marL="2880360" indent="0">
              <a:buNone/>
              <a:defRPr sz="1890"/>
            </a:lvl4pPr>
            <a:lvl5pPr marL="3840480" indent="0">
              <a:buNone/>
              <a:defRPr sz="1890"/>
            </a:lvl5pPr>
            <a:lvl6pPr marL="4800600" indent="0">
              <a:buNone/>
              <a:defRPr sz="1890"/>
            </a:lvl6pPr>
            <a:lvl7pPr marL="5760720" indent="0">
              <a:buNone/>
              <a:defRPr sz="1890"/>
            </a:lvl7pPr>
            <a:lvl8pPr marL="6720840" indent="0">
              <a:buNone/>
              <a:defRPr sz="1890"/>
            </a:lvl8pPr>
            <a:lvl9pPr marL="7680960" indent="0">
              <a:buNone/>
              <a:defRPr sz="189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5870201" y="4480560"/>
            <a:ext cx="0" cy="832104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10968363" y="4480560"/>
            <a:ext cx="0" cy="833045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67037-45BD-4F74-B5E4-F0F2A884FDF7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D7C6F-6B2D-432B-B136-4B6818D775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5016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882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898" y="8926993"/>
            <a:ext cx="4631785" cy="1210150"/>
          </a:xfrm>
        </p:spPr>
        <p:txBody>
          <a:bodyPr anchor="b">
            <a:noAutofit/>
          </a:bodyPr>
          <a:lstStyle>
            <a:lvl1pPr marL="0" indent="0">
              <a:buNone/>
              <a:defRPr sz="504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960120" indent="0">
              <a:buNone/>
              <a:defRPr sz="4200" b="1"/>
            </a:lvl2pPr>
            <a:lvl3pPr marL="1920240" indent="0">
              <a:buNone/>
              <a:defRPr sz="3780" b="1"/>
            </a:lvl3pPr>
            <a:lvl4pPr marL="2880360" indent="0">
              <a:buNone/>
              <a:defRPr sz="3360" b="1"/>
            </a:lvl4pPr>
            <a:lvl5pPr marL="3840480" indent="0">
              <a:buNone/>
              <a:defRPr sz="3360" b="1"/>
            </a:lvl5pPr>
            <a:lvl6pPr marL="4800600" indent="0">
              <a:buNone/>
              <a:defRPr sz="3360" b="1"/>
            </a:lvl6pPr>
            <a:lvl7pPr marL="5760720" indent="0">
              <a:buNone/>
              <a:defRPr sz="3360" b="1"/>
            </a:lvl7pPr>
            <a:lvl8pPr marL="6720840" indent="0">
              <a:buNone/>
              <a:defRPr sz="3360" b="1"/>
            </a:lvl8pPr>
            <a:lvl9pPr marL="7680960" indent="0">
              <a:buNone/>
              <a:defRPr sz="336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27898" y="4640580"/>
            <a:ext cx="4631785" cy="32004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3360"/>
            </a:lvl1pPr>
            <a:lvl2pPr marL="960120" indent="0">
              <a:buNone/>
              <a:defRPr sz="3360"/>
            </a:lvl2pPr>
            <a:lvl3pPr marL="1920240" indent="0">
              <a:buNone/>
              <a:defRPr sz="3360"/>
            </a:lvl3pPr>
            <a:lvl4pPr marL="2880360" indent="0">
              <a:buNone/>
              <a:defRPr sz="3360"/>
            </a:lvl4pPr>
            <a:lvl5pPr marL="3840480" indent="0">
              <a:buNone/>
              <a:defRPr sz="3360"/>
            </a:lvl5pPr>
            <a:lvl6pPr marL="4800600" indent="0">
              <a:buNone/>
              <a:defRPr sz="3360"/>
            </a:lvl6pPr>
            <a:lvl7pPr marL="5760720" indent="0">
              <a:buNone/>
              <a:defRPr sz="3360"/>
            </a:lvl7pPr>
            <a:lvl8pPr marL="6720840" indent="0">
              <a:buNone/>
              <a:defRPr sz="3360"/>
            </a:lvl8pPr>
            <a:lvl9pPr marL="7680960" indent="0">
              <a:buNone/>
              <a:defRPr sz="336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027898" y="10137146"/>
            <a:ext cx="4631785" cy="1384297"/>
          </a:xfrm>
        </p:spPr>
        <p:txBody>
          <a:bodyPr anchor="t">
            <a:normAutofit/>
          </a:bodyPr>
          <a:lstStyle>
            <a:lvl1pPr marL="0" indent="0">
              <a:buNone/>
              <a:defRPr sz="2940"/>
            </a:lvl1pPr>
            <a:lvl2pPr marL="960120" indent="0">
              <a:buNone/>
              <a:defRPr sz="2520"/>
            </a:lvl2pPr>
            <a:lvl3pPr marL="1920240" indent="0">
              <a:buNone/>
              <a:defRPr sz="2100"/>
            </a:lvl3pPr>
            <a:lvl4pPr marL="2880360" indent="0">
              <a:buNone/>
              <a:defRPr sz="1890"/>
            </a:lvl4pPr>
            <a:lvl5pPr marL="3840480" indent="0">
              <a:buNone/>
              <a:defRPr sz="1890"/>
            </a:lvl5pPr>
            <a:lvl6pPr marL="4800600" indent="0">
              <a:buNone/>
              <a:defRPr sz="1890"/>
            </a:lvl6pPr>
            <a:lvl7pPr marL="5760720" indent="0">
              <a:buNone/>
              <a:defRPr sz="1890"/>
            </a:lvl7pPr>
            <a:lvl8pPr marL="6720840" indent="0">
              <a:buNone/>
              <a:defRPr sz="1890"/>
            </a:lvl8pPr>
            <a:lvl9pPr marL="7680960" indent="0">
              <a:buNone/>
              <a:defRPr sz="189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27363" y="8926993"/>
            <a:ext cx="4616779" cy="1210150"/>
          </a:xfrm>
        </p:spPr>
        <p:txBody>
          <a:bodyPr anchor="b">
            <a:noAutofit/>
          </a:bodyPr>
          <a:lstStyle>
            <a:lvl1pPr marL="0" indent="0">
              <a:buNone/>
              <a:defRPr sz="504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960120" indent="0">
              <a:buNone/>
              <a:defRPr sz="4200" b="1"/>
            </a:lvl2pPr>
            <a:lvl3pPr marL="1920240" indent="0">
              <a:buNone/>
              <a:defRPr sz="3780" b="1"/>
            </a:lvl3pPr>
            <a:lvl4pPr marL="2880360" indent="0">
              <a:buNone/>
              <a:defRPr sz="3360" b="1"/>
            </a:lvl4pPr>
            <a:lvl5pPr marL="3840480" indent="0">
              <a:buNone/>
              <a:defRPr sz="3360" b="1"/>
            </a:lvl5pPr>
            <a:lvl6pPr marL="4800600" indent="0">
              <a:buNone/>
              <a:defRPr sz="3360" b="1"/>
            </a:lvl6pPr>
            <a:lvl7pPr marL="5760720" indent="0">
              <a:buNone/>
              <a:defRPr sz="3360" b="1"/>
            </a:lvl7pPr>
            <a:lvl8pPr marL="6720840" indent="0">
              <a:buNone/>
              <a:defRPr sz="3360" b="1"/>
            </a:lvl8pPr>
            <a:lvl9pPr marL="7680960" indent="0">
              <a:buNone/>
              <a:defRPr sz="336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6127361" y="4640580"/>
            <a:ext cx="4616779" cy="32004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3360"/>
            </a:lvl1pPr>
            <a:lvl2pPr marL="960120" indent="0">
              <a:buNone/>
              <a:defRPr sz="3360"/>
            </a:lvl2pPr>
            <a:lvl3pPr marL="1920240" indent="0">
              <a:buNone/>
              <a:defRPr sz="3360"/>
            </a:lvl3pPr>
            <a:lvl4pPr marL="2880360" indent="0">
              <a:buNone/>
              <a:defRPr sz="3360"/>
            </a:lvl4pPr>
            <a:lvl5pPr marL="3840480" indent="0">
              <a:buNone/>
              <a:defRPr sz="3360"/>
            </a:lvl5pPr>
            <a:lvl6pPr marL="4800600" indent="0">
              <a:buNone/>
              <a:defRPr sz="3360"/>
            </a:lvl6pPr>
            <a:lvl7pPr marL="5760720" indent="0">
              <a:buNone/>
              <a:defRPr sz="3360"/>
            </a:lvl7pPr>
            <a:lvl8pPr marL="6720840" indent="0">
              <a:buNone/>
              <a:defRPr sz="3360"/>
            </a:lvl8pPr>
            <a:lvl9pPr marL="7680960" indent="0">
              <a:buNone/>
              <a:defRPr sz="336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6125230" y="10137144"/>
            <a:ext cx="4622894" cy="1384297"/>
          </a:xfrm>
        </p:spPr>
        <p:txBody>
          <a:bodyPr anchor="t">
            <a:normAutofit/>
          </a:bodyPr>
          <a:lstStyle>
            <a:lvl1pPr marL="0" indent="0">
              <a:buNone/>
              <a:defRPr sz="2940"/>
            </a:lvl1pPr>
            <a:lvl2pPr marL="960120" indent="0">
              <a:buNone/>
              <a:defRPr sz="2520"/>
            </a:lvl2pPr>
            <a:lvl3pPr marL="1920240" indent="0">
              <a:buNone/>
              <a:defRPr sz="2100"/>
            </a:lvl3pPr>
            <a:lvl4pPr marL="2880360" indent="0">
              <a:buNone/>
              <a:defRPr sz="1890"/>
            </a:lvl4pPr>
            <a:lvl5pPr marL="3840480" indent="0">
              <a:buNone/>
              <a:defRPr sz="1890"/>
            </a:lvl5pPr>
            <a:lvl6pPr marL="4800600" indent="0">
              <a:buNone/>
              <a:defRPr sz="1890"/>
            </a:lvl6pPr>
            <a:lvl7pPr marL="5760720" indent="0">
              <a:buNone/>
              <a:defRPr sz="1890"/>
            </a:lvl7pPr>
            <a:lvl8pPr marL="6720840" indent="0">
              <a:buNone/>
              <a:defRPr sz="1890"/>
            </a:lvl8pPr>
            <a:lvl9pPr marL="7680960" indent="0">
              <a:buNone/>
              <a:defRPr sz="189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11224326" y="8926993"/>
            <a:ext cx="4619282" cy="1210150"/>
          </a:xfrm>
        </p:spPr>
        <p:txBody>
          <a:bodyPr anchor="b">
            <a:noAutofit/>
          </a:bodyPr>
          <a:lstStyle>
            <a:lvl1pPr marL="0" indent="0">
              <a:buNone/>
              <a:defRPr sz="504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960120" indent="0">
              <a:buNone/>
              <a:defRPr sz="4200" b="1"/>
            </a:lvl2pPr>
            <a:lvl3pPr marL="1920240" indent="0">
              <a:buNone/>
              <a:defRPr sz="3780" b="1"/>
            </a:lvl3pPr>
            <a:lvl4pPr marL="2880360" indent="0">
              <a:buNone/>
              <a:defRPr sz="3360" b="1"/>
            </a:lvl4pPr>
            <a:lvl5pPr marL="3840480" indent="0">
              <a:buNone/>
              <a:defRPr sz="3360" b="1"/>
            </a:lvl5pPr>
            <a:lvl6pPr marL="4800600" indent="0">
              <a:buNone/>
              <a:defRPr sz="3360" b="1"/>
            </a:lvl6pPr>
            <a:lvl7pPr marL="5760720" indent="0">
              <a:buNone/>
              <a:defRPr sz="3360" b="1"/>
            </a:lvl7pPr>
            <a:lvl8pPr marL="6720840" indent="0">
              <a:buNone/>
              <a:defRPr sz="3360" b="1"/>
            </a:lvl8pPr>
            <a:lvl9pPr marL="7680960" indent="0">
              <a:buNone/>
              <a:defRPr sz="336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11224324" y="4640580"/>
            <a:ext cx="4619282" cy="32004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3360"/>
            </a:lvl1pPr>
            <a:lvl2pPr marL="960120" indent="0">
              <a:buNone/>
              <a:defRPr sz="3360"/>
            </a:lvl2pPr>
            <a:lvl3pPr marL="1920240" indent="0">
              <a:buNone/>
              <a:defRPr sz="3360"/>
            </a:lvl3pPr>
            <a:lvl4pPr marL="2880360" indent="0">
              <a:buNone/>
              <a:defRPr sz="3360"/>
            </a:lvl4pPr>
            <a:lvl5pPr marL="3840480" indent="0">
              <a:buNone/>
              <a:defRPr sz="3360"/>
            </a:lvl5pPr>
            <a:lvl6pPr marL="4800600" indent="0">
              <a:buNone/>
              <a:defRPr sz="3360"/>
            </a:lvl6pPr>
            <a:lvl7pPr marL="5760720" indent="0">
              <a:buNone/>
              <a:defRPr sz="3360"/>
            </a:lvl7pPr>
            <a:lvl8pPr marL="6720840" indent="0">
              <a:buNone/>
              <a:defRPr sz="3360"/>
            </a:lvl8pPr>
            <a:lvl9pPr marL="7680960" indent="0">
              <a:buNone/>
              <a:defRPr sz="336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11224132" y="10137140"/>
            <a:ext cx="4625399" cy="1384297"/>
          </a:xfrm>
        </p:spPr>
        <p:txBody>
          <a:bodyPr anchor="t">
            <a:normAutofit/>
          </a:bodyPr>
          <a:lstStyle>
            <a:lvl1pPr marL="0" indent="0">
              <a:buNone/>
              <a:defRPr sz="2940"/>
            </a:lvl1pPr>
            <a:lvl2pPr marL="960120" indent="0">
              <a:buNone/>
              <a:defRPr sz="2520"/>
            </a:lvl2pPr>
            <a:lvl3pPr marL="1920240" indent="0">
              <a:buNone/>
              <a:defRPr sz="2100"/>
            </a:lvl3pPr>
            <a:lvl4pPr marL="2880360" indent="0">
              <a:buNone/>
              <a:defRPr sz="1890"/>
            </a:lvl4pPr>
            <a:lvl5pPr marL="3840480" indent="0">
              <a:buNone/>
              <a:defRPr sz="1890"/>
            </a:lvl5pPr>
            <a:lvl6pPr marL="4800600" indent="0">
              <a:buNone/>
              <a:defRPr sz="1890"/>
            </a:lvl6pPr>
            <a:lvl7pPr marL="5760720" indent="0">
              <a:buNone/>
              <a:defRPr sz="1890"/>
            </a:lvl7pPr>
            <a:lvl8pPr marL="6720840" indent="0">
              <a:buNone/>
              <a:defRPr sz="1890"/>
            </a:lvl8pPr>
            <a:lvl9pPr marL="7680960" indent="0">
              <a:buNone/>
              <a:defRPr sz="189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5870201" y="4480560"/>
            <a:ext cx="0" cy="832104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10968363" y="4480560"/>
            <a:ext cx="0" cy="833045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67037-45BD-4F74-B5E4-F0F2A884FDF7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D7C6F-6B2D-432B-B136-4B6818D775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5932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67037-45BD-4F74-B5E4-F0F2A884FDF7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D7C6F-6B2D-432B-B136-4B6818D775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6334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082543" y="903450"/>
            <a:ext cx="2761065" cy="12234863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7898" y="1623731"/>
            <a:ext cx="11694505" cy="1151458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67037-45BD-4F74-B5E4-F0F2A884FDF7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D7C6F-6B2D-432B-B136-4B6818D775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5488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67037-45BD-4F74-B5E4-F0F2A884FDF7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D7C6F-6B2D-432B-B136-4B6818D775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9030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19531" y="6009642"/>
            <a:ext cx="13904031" cy="4022859"/>
          </a:xfrm>
        </p:spPr>
        <p:txBody>
          <a:bodyPr anchor="b"/>
          <a:lstStyle>
            <a:lvl1pPr algn="l">
              <a:defRPr sz="8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19528" y="10032500"/>
            <a:ext cx="13904033" cy="1806840"/>
          </a:xfrm>
        </p:spPr>
        <p:txBody>
          <a:bodyPr anchor="t"/>
          <a:lstStyle>
            <a:lvl1pPr marL="0" indent="0" algn="l">
              <a:buNone/>
              <a:defRPr sz="42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960120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2pPr>
            <a:lvl3pPr marL="1920240" indent="0">
              <a:buNone/>
              <a:defRPr sz="3360">
                <a:solidFill>
                  <a:schemeClr val="tx1">
                    <a:tint val="75000"/>
                  </a:schemeClr>
                </a:solidFill>
              </a:defRPr>
            </a:lvl3pPr>
            <a:lvl4pPr marL="2880360" indent="0">
              <a:buNone/>
              <a:defRPr sz="2940">
                <a:solidFill>
                  <a:schemeClr val="tx1">
                    <a:tint val="75000"/>
                  </a:schemeClr>
                </a:solidFill>
              </a:defRPr>
            </a:lvl4pPr>
            <a:lvl5pPr marL="3840480" indent="0">
              <a:buNone/>
              <a:defRPr sz="2940">
                <a:solidFill>
                  <a:schemeClr val="tx1">
                    <a:tint val="75000"/>
                  </a:schemeClr>
                </a:solidFill>
              </a:defRPr>
            </a:lvl5pPr>
            <a:lvl6pPr marL="4800600" indent="0">
              <a:buNone/>
              <a:defRPr sz="2940">
                <a:solidFill>
                  <a:schemeClr val="tx1">
                    <a:tint val="75000"/>
                  </a:schemeClr>
                </a:solidFill>
              </a:defRPr>
            </a:lvl6pPr>
            <a:lvl7pPr marL="5760720" indent="0">
              <a:buNone/>
              <a:defRPr sz="2940">
                <a:solidFill>
                  <a:schemeClr val="tx1">
                    <a:tint val="75000"/>
                  </a:schemeClr>
                </a:solidFill>
              </a:defRPr>
            </a:lvl7pPr>
            <a:lvl8pPr marL="6720840" indent="0">
              <a:buNone/>
              <a:defRPr sz="2940">
                <a:solidFill>
                  <a:schemeClr val="tx1">
                    <a:tint val="75000"/>
                  </a:schemeClr>
                </a:solidFill>
              </a:defRPr>
            </a:lvl8pPr>
            <a:lvl9pPr marL="7680960" indent="0">
              <a:buNone/>
              <a:defRPr sz="29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67037-45BD-4F74-B5E4-F0F2A884FDF7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D7C6F-6B2D-432B-B136-4B6818D775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90663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38171" y="4327211"/>
            <a:ext cx="6926037" cy="8811102"/>
          </a:xfrm>
        </p:spPr>
        <p:txBody>
          <a:bodyPr>
            <a:normAutofit/>
          </a:bodyPr>
          <a:lstStyle>
            <a:lvl1pPr>
              <a:defRPr sz="3780"/>
            </a:lvl1pPr>
            <a:lvl2pPr>
              <a:defRPr sz="3360"/>
            </a:lvl2pPr>
            <a:lvl3pPr>
              <a:defRPr sz="2940"/>
            </a:lvl3pPr>
            <a:lvl4pPr>
              <a:defRPr sz="2520"/>
            </a:lvl4pPr>
            <a:lvl5pPr>
              <a:defRPr sz="2520"/>
            </a:lvl5pPr>
            <a:lvl6pPr>
              <a:defRPr sz="2520"/>
            </a:lvl6pPr>
            <a:lvl7pPr>
              <a:defRPr sz="2520"/>
            </a:lvl7pPr>
            <a:lvl8pPr>
              <a:defRPr sz="2520"/>
            </a:lvl8pPr>
            <a:lvl9pPr>
              <a:defRPr sz="252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908148" y="4317796"/>
            <a:ext cx="6926042" cy="8820515"/>
          </a:xfrm>
        </p:spPr>
        <p:txBody>
          <a:bodyPr>
            <a:normAutofit/>
          </a:bodyPr>
          <a:lstStyle>
            <a:lvl1pPr>
              <a:defRPr sz="3780"/>
            </a:lvl1pPr>
            <a:lvl2pPr>
              <a:defRPr sz="3360"/>
            </a:lvl2pPr>
            <a:lvl3pPr>
              <a:defRPr sz="2940"/>
            </a:lvl3pPr>
            <a:lvl4pPr>
              <a:defRPr sz="2520"/>
            </a:lvl4pPr>
            <a:lvl5pPr>
              <a:defRPr sz="2520"/>
            </a:lvl5pPr>
            <a:lvl6pPr>
              <a:defRPr sz="2520"/>
            </a:lvl6pPr>
            <a:lvl7pPr>
              <a:defRPr sz="2520"/>
            </a:lvl7pPr>
            <a:lvl8pPr>
              <a:defRPr sz="2520"/>
            </a:lvl8pPr>
            <a:lvl9pPr>
              <a:defRPr sz="252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67037-45BD-4F74-B5E4-F0F2A884FDF7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D7C6F-6B2D-432B-B136-4B6818D775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06022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38170" y="4000500"/>
            <a:ext cx="6926035" cy="1210150"/>
          </a:xfrm>
        </p:spPr>
        <p:txBody>
          <a:bodyPr anchor="b">
            <a:noAutofit/>
          </a:bodyPr>
          <a:lstStyle>
            <a:lvl1pPr marL="0" indent="0">
              <a:buNone/>
              <a:defRPr sz="504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960120" indent="0">
              <a:buNone/>
              <a:defRPr sz="4200" b="1"/>
            </a:lvl2pPr>
            <a:lvl3pPr marL="1920240" indent="0">
              <a:buNone/>
              <a:defRPr sz="3780" b="1"/>
            </a:lvl3pPr>
            <a:lvl4pPr marL="2880360" indent="0">
              <a:buNone/>
              <a:defRPr sz="3360" b="1"/>
            </a:lvl4pPr>
            <a:lvl5pPr marL="3840480" indent="0">
              <a:buNone/>
              <a:defRPr sz="3360" b="1"/>
            </a:lvl5pPr>
            <a:lvl6pPr marL="4800600" indent="0">
              <a:buNone/>
              <a:defRPr sz="3360" b="1"/>
            </a:lvl6pPr>
            <a:lvl7pPr marL="5760720" indent="0">
              <a:buNone/>
              <a:defRPr sz="3360" b="1"/>
            </a:lvl7pPr>
            <a:lvl8pPr marL="6720840" indent="0">
              <a:buNone/>
              <a:defRPr sz="3360" b="1"/>
            </a:lvl8pPr>
            <a:lvl9pPr marL="7680960" indent="0">
              <a:buNone/>
              <a:defRPr sz="336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38171" y="5280660"/>
            <a:ext cx="6926037" cy="7857650"/>
          </a:xfrm>
        </p:spPr>
        <p:txBody>
          <a:bodyPr>
            <a:normAutofit/>
          </a:bodyPr>
          <a:lstStyle>
            <a:lvl1pPr>
              <a:defRPr sz="3780"/>
            </a:lvl1pPr>
            <a:lvl2pPr>
              <a:defRPr sz="3360"/>
            </a:lvl2pPr>
            <a:lvl3pPr>
              <a:defRPr sz="2940"/>
            </a:lvl3pPr>
            <a:lvl4pPr>
              <a:defRPr sz="2520"/>
            </a:lvl4pPr>
            <a:lvl5pPr>
              <a:defRPr sz="2520"/>
            </a:lvl5pPr>
            <a:lvl6pPr>
              <a:defRPr sz="2520"/>
            </a:lvl6pPr>
            <a:lvl7pPr>
              <a:defRPr sz="2520"/>
            </a:lvl7pPr>
            <a:lvl8pPr>
              <a:defRPr sz="2520"/>
            </a:lvl8pPr>
            <a:lvl9pPr>
              <a:defRPr sz="252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908151" y="4000500"/>
            <a:ext cx="6926037" cy="1210150"/>
          </a:xfrm>
        </p:spPr>
        <p:txBody>
          <a:bodyPr anchor="b">
            <a:noAutofit/>
          </a:bodyPr>
          <a:lstStyle>
            <a:lvl1pPr marL="0" indent="0">
              <a:buNone/>
              <a:defRPr sz="504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960120" indent="0">
              <a:buNone/>
              <a:defRPr sz="4200" b="1"/>
            </a:lvl2pPr>
            <a:lvl3pPr marL="1920240" indent="0">
              <a:buNone/>
              <a:defRPr sz="3780" b="1"/>
            </a:lvl3pPr>
            <a:lvl4pPr marL="2880360" indent="0">
              <a:buNone/>
              <a:defRPr sz="3360" b="1"/>
            </a:lvl4pPr>
            <a:lvl5pPr marL="3840480" indent="0">
              <a:buNone/>
              <a:defRPr sz="3360" b="1"/>
            </a:lvl5pPr>
            <a:lvl6pPr marL="4800600" indent="0">
              <a:buNone/>
              <a:defRPr sz="3360" b="1"/>
            </a:lvl6pPr>
            <a:lvl7pPr marL="5760720" indent="0">
              <a:buNone/>
              <a:defRPr sz="3360" b="1"/>
            </a:lvl7pPr>
            <a:lvl8pPr marL="6720840" indent="0">
              <a:buNone/>
              <a:defRPr sz="3360" b="1"/>
            </a:lvl8pPr>
            <a:lvl9pPr marL="7680960" indent="0">
              <a:buNone/>
              <a:defRPr sz="336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908151" y="5280660"/>
            <a:ext cx="6926037" cy="7857650"/>
          </a:xfrm>
        </p:spPr>
        <p:txBody>
          <a:bodyPr>
            <a:normAutofit/>
          </a:bodyPr>
          <a:lstStyle>
            <a:lvl1pPr>
              <a:defRPr sz="3780"/>
            </a:lvl1pPr>
            <a:lvl2pPr>
              <a:defRPr sz="3360"/>
            </a:lvl2pPr>
            <a:lvl3pPr>
              <a:defRPr sz="2940"/>
            </a:lvl3pPr>
            <a:lvl4pPr>
              <a:defRPr sz="2520"/>
            </a:lvl4pPr>
            <a:lvl5pPr>
              <a:defRPr sz="2520"/>
            </a:lvl5pPr>
            <a:lvl6pPr>
              <a:defRPr sz="2520"/>
            </a:lvl6pPr>
            <a:lvl7pPr>
              <a:defRPr sz="2520"/>
            </a:lvl7pPr>
            <a:lvl8pPr>
              <a:defRPr sz="2520"/>
            </a:lvl8pPr>
            <a:lvl9pPr>
              <a:defRPr sz="252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67037-45BD-4F74-B5E4-F0F2A884FDF7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D7C6F-6B2D-432B-B136-4B6818D775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63384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67037-45BD-4F74-B5E4-F0F2A884FDF7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D7C6F-6B2D-432B-B136-4B6818D775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86166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67037-45BD-4F74-B5E4-F0F2A884FDF7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D7C6F-6B2D-432B-B136-4B6818D775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61737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19526" y="3040380"/>
            <a:ext cx="5358070" cy="3040380"/>
          </a:xfrm>
        </p:spPr>
        <p:txBody>
          <a:bodyPr anchor="b"/>
          <a:lstStyle>
            <a:lvl1pPr algn="l">
              <a:defRPr sz="504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37735" y="3040380"/>
            <a:ext cx="8185827" cy="9601200"/>
          </a:xfrm>
        </p:spPr>
        <p:txBody>
          <a:bodyPr anchor="ctr">
            <a:normAutofit/>
          </a:bodyPr>
          <a:lstStyle>
            <a:lvl1pPr>
              <a:defRPr sz="4200"/>
            </a:lvl1pPr>
            <a:lvl2pPr>
              <a:defRPr sz="3780"/>
            </a:lvl2pPr>
            <a:lvl3pPr>
              <a:defRPr sz="3360"/>
            </a:lvl3pPr>
            <a:lvl4pPr>
              <a:defRPr sz="2940"/>
            </a:lvl4pPr>
            <a:lvl5pPr>
              <a:defRPr sz="2940"/>
            </a:lvl5pPr>
            <a:lvl6pPr>
              <a:defRPr sz="2940"/>
            </a:lvl6pPr>
            <a:lvl7pPr>
              <a:defRPr sz="2940"/>
            </a:lvl7pPr>
            <a:lvl8pPr>
              <a:defRPr sz="2940"/>
            </a:lvl8pPr>
            <a:lvl9pPr>
              <a:defRPr sz="294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19526" y="6571491"/>
            <a:ext cx="5358070" cy="6080758"/>
          </a:xfrm>
        </p:spPr>
        <p:txBody>
          <a:bodyPr/>
          <a:lstStyle>
            <a:lvl1pPr marL="0" indent="0">
              <a:buNone/>
              <a:defRPr sz="2940"/>
            </a:lvl1pPr>
            <a:lvl2pPr marL="960120" indent="0">
              <a:buNone/>
              <a:defRPr sz="2520"/>
            </a:lvl2pPr>
            <a:lvl3pPr marL="1920240" indent="0">
              <a:buNone/>
              <a:defRPr sz="2100"/>
            </a:lvl3pPr>
            <a:lvl4pPr marL="2880360" indent="0">
              <a:buNone/>
              <a:defRPr sz="1890"/>
            </a:lvl4pPr>
            <a:lvl5pPr marL="3840480" indent="0">
              <a:buNone/>
              <a:defRPr sz="1890"/>
            </a:lvl5pPr>
            <a:lvl6pPr marL="4800600" indent="0">
              <a:buNone/>
              <a:defRPr sz="1890"/>
            </a:lvl6pPr>
            <a:lvl7pPr marL="5760720" indent="0">
              <a:buNone/>
              <a:defRPr sz="1890"/>
            </a:lvl7pPr>
            <a:lvl8pPr marL="6720840" indent="0">
              <a:buNone/>
              <a:defRPr sz="1890"/>
            </a:lvl8pPr>
            <a:lvl9pPr marL="7680960" indent="0">
              <a:buNone/>
              <a:defRPr sz="189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67037-45BD-4F74-B5E4-F0F2A884FDF7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D7C6F-6B2D-432B-B136-4B6818D775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27542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17878" y="3893803"/>
            <a:ext cx="8023415" cy="3307097"/>
          </a:xfrm>
        </p:spPr>
        <p:txBody>
          <a:bodyPr anchor="b">
            <a:normAutofit/>
          </a:bodyPr>
          <a:lstStyle>
            <a:lvl1pPr algn="l">
              <a:defRPr sz="756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948387" y="2400300"/>
            <a:ext cx="5041943" cy="96012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3360"/>
            </a:lvl1pPr>
            <a:lvl2pPr marL="960120" indent="0">
              <a:buNone/>
              <a:defRPr sz="3360"/>
            </a:lvl2pPr>
            <a:lvl3pPr marL="1920240" indent="0">
              <a:buNone/>
              <a:defRPr sz="3360"/>
            </a:lvl3pPr>
            <a:lvl4pPr marL="2880360" indent="0">
              <a:buNone/>
              <a:defRPr sz="3360"/>
            </a:lvl4pPr>
            <a:lvl5pPr marL="3840480" indent="0">
              <a:buNone/>
              <a:defRPr sz="3360"/>
            </a:lvl5pPr>
            <a:lvl6pPr marL="4800600" indent="0">
              <a:buNone/>
              <a:defRPr sz="3360"/>
            </a:lvl6pPr>
            <a:lvl7pPr marL="5760720" indent="0">
              <a:buNone/>
              <a:defRPr sz="3360"/>
            </a:lvl7pPr>
            <a:lvl8pPr marL="6720840" indent="0">
              <a:buNone/>
              <a:defRPr sz="3360"/>
            </a:lvl8pPr>
            <a:lvl9pPr marL="7680960" indent="0">
              <a:buNone/>
              <a:defRPr sz="336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19526" y="7680960"/>
            <a:ext cx="8010929" cy="2880360"/>
          </a:xfrm>
        </p:spPr>
        <p:txBody>
          <a:bodyPr>
            <a:normAutofit/>
          </a:bodyPr>
          <a:lstStyle>
            <a:lvl1pPr marL="0" indent="0">
              <a:buNone/>
              <a:defRPr sz="2940"/>
            </a:lvl1pPr>
            <a:lvl2pPr marL="960120" indent="0">
              <a:buNone/>
              <a:defRPr sz="2520"/>
            </a:lvl2pPr>
            <a:lvl3pPr marL="1920240" indent="0">
              <a:buNone/>
              <a:defRPr sz="2100"/>
            </a:lvl3pPr>
            <a:lvl4pPr marL="2880360" indent="0">
              <a:buNone/>
              <a:defRPr sz="1890"/>
            </a:lvl4pPr>
            <a:lvl5pPr marL="3840480" indent="0">
              <a:buNone/>
              <a:defRPr sz="1890"/>
            </a:lvl5pPr>
            <a:lvl6pPr marL="4800600" indent="0">
              <a:buNone/>
              <a:defRPr sz="1890"/>
            </a:lvl6pPr>
            <a:lvl7pPr marL="5760720" indent="0">
              <a:buNone/>
              <a:defRPr sz="1890"/>
            </a:lvl7pPr>
            <a:lvl8pPr marL="6720840" indent="0">
              <a:buNone/>
              <a:defRPr sz="1890"/>
            </a:lvl8pPr>
            <a:lvl9pPr marL="7680960" indent="0">
              <a:buNone/>
              <a:defRPr sz="189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67037-45BD-4F74-B5E4-F0F2A884FDF7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D7C6F-6B2D-432B-B136-4B6818D775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15310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val 21"/>
          <p:cNvSpPr/>
          <p:nvPr/>
        </p:nvSpPr>
        <p:spPr>
          <a:xfrm>
            <a:off x="13228807" y="3520440"/>
            <a:ext cx="5920740" cy="592074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3" name="Oval 22"/>
          <p:cNvSpPr/>
          <p:nvPr/>
        </p:nvSpPr>
        <p:spPr>
          <a:xfrm>
            <a:off x="11948647" y="-960120"/>
            <a:ext cx="3360420" cy="336042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14000"/>
                </a:schemeClr>
              </a:gs>
              <a:gs pos="73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7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4" name="Oval 23"/>
          <p:cNvSpPr/>
          <p:nvPr/>
        </p:nvSpPr>
        <p:spPr>
          <a:xfrm>
            <a:off x="13228807" y="12801600"/>
            <a:ext cx="2080260" cy="208026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9000"/>
                </a:schemeClr>
              </a:gs>
              <a:gs pos="66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0" name="Oval 19"/>
          <p:cNvSpPr/>
          <p:nvPr/>
        </p:nvSpPr>
        <p:spPr>
          <a:xfrm>
            <a:off x="-323375" y="5600700"/>
            <a:ext cx="8801100" cy="88011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11000"/>
                </a:schemeClr>
              </a:gs>
              <a:gs pos="75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1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1" name="Oval 20"/>
          <p:cNvSpPr/>
          <p:nvPr/>
        </p:nvSpPr>
        <p:spPr>
          <a:xfrm>
            <a:off x="-1763555" y="6080760"/>
            <a:ext cx="4960620" cy="496062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8000"/>
                </a:schemeClr>
              </a:gs>
              <a:gs pos="72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8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9" name="Rectangle 18"/>
          <p:cNvSpPr/>
          <p:nvPr/>
        </p:nvSpPr>
        <p:spPr>
          <a:xfrm>
            <a:off x="16265852" y="0"/>
            <a:ext cx="1440180" cy="230886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17891" y="950708"/>
            <a:ext cx="14816298" cy="294111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38170" y="4311144"/>
            <a:ext cx="14094473" cy="88105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5739478" y="3840420"/>
            <a:ext cx="2080258" cy="480184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231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AEC67037-45BD-4F74-B5E4-F0F2A884FDF7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13090004" y="6853079"/>
            <a:ext cx="8105570" cy="48018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231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6309506" y="621047"/>
            <a:ext cx="1320507" cy="161214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5882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BD7C6F-6B2D-432B-B136-4B6818D775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083143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  <p:sldLayoutId id="2147483852" r:id="rId12"/>
    <p:sldLayoutId id="2147483853" r:id="rId13"/>
    <p:sldLayoutId id="2147483854" r:id="rId14"/>
    <p:sldLayoutId id="2147483855" r:id="rId15"/>
    <p:sldLayoutId id="2147483856" r:id="rId16"/>
    <p:sldLayoutId id="2147483857" r:id="rId17"/>
  </p:sldLayoutIdLst>
  <p:txStyles>
    <p:titleStyle>
      <a:lvl1pPr algn="l" defTabSz="960135" rtl="0" eaLnBrk="1" latinLnBrk="0" hangingPunct="1">
        <a:spcBef>
          <a:spcPct val="0"/>
        </a:spcBef>
        <a:buNone/>
        <a:defRPr sz="882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720103" indent="-720103" algn="l" defTabSz="960135" rtl="0" eaLnBrk="1" latinLnBrk="0" hangingPunct="1">
        <a:spcBef>
          <a:spcPts val="21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42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1560220" indent="-600086" algn="l" defTabSz="960135" rtl="0" eaLnBrk="1" latinLnBrk="0" hangingPunct="1">
        <a:spcBef>
          <a:spcPts val="21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378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2400342" indent="-480068" algn="l" defTabSz="960135" rtl="0" eaLnBrk="1" latinLnBrk="0" hangingPunct="1">
        <a:spcBef>
          <a:spcPts val="21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336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3360477" indent="-480068" algn="l" defTabSz="960135" rtl="0" eaLnBrk="1" latinLnBrk="0" hangingPunct="1">
        <a:spcBef>
          <a:spcPts val="21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94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4320611" indent="-480068" algn="l" defTabSz="960135" rtl="0" eaLnBrk="1" latinLnBrk="0" hangingPunct="1">
        <a:spcBef>
          <a:spcPts val="21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94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5280748" indent="-480068" algn="l" defTabSz="960135" rtl="0" eaLnBrk="1" latinLnBrk="0" hangingPunct="1">
        <a:spcBef>
          <a:spcPts val="21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94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6240883" indent="-480068" algn="l" defTabSz="960135" rtl="0" eaLnBrk="1" latinLnBrk="0" hangingPunct="1">
        <a:spcBef>
          <a:spcPts val="21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94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7201020" indent="-480068" algn="l" defTabSz="960135" rtl="0" eaLnBrk="1" latinLnBrk="0" hangingPunct="1">
        <a:spcBef>
          <a:spcPts val="21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94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8161154" indent="-480068" algn="l" defTabSz="960135" rtl="0" eaLnBrk="1" latinLnBrk="0" hangingPunct="1">
        <a:spcBef>
          <a:spcPts val="21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94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960135" rtl="0" eaLnBrk="1" latinLnBrk="0" hangingPunct="1">
        <a:defRPr sz="3780" kern="1200">
          <a:solidFill>
            <a:schemeClr val="tx1"/>
          </a:solidFill>
          <a:latin typeface="+mn-lt"/>
          <a:ea typeface="+mn-ea"/>
          <a:cs typeface="+mn-cs"/>
        </a:defRPr>
      </a:lvl1pPr>
      <a:lvl2pPr marL="960135" algn="l" defTabSz="960135" rtl="0" eaLnBrk="1" latinLnBrk="0" hangingPunct="1">
        <a:defRPr sz="3780" kern="1200">
          <a:solidFill>
            <a:schemeClr val="tx1"/>
          </a:solidFill>
          <a:latin typeface="+mn-lt"/>
          <a:ea typeface="+mn-ea"/>
          <a:cs typeface="+mn-cs"/>
        </a:defRPr>
      </a:lvl2pPr>
      <a:lvl3pPr marL="1920272" algn="l" defTabSz="960135" rtl="0" eaLnBrk="1" latinLnBrk="0" hangingPunct="1">
        <a:defRPr sz="3780" kern="1200">
          <a:solidFill>
            <a:schemeClr val="tx1"/>
          </a:solidFill>
          <a:latin typeface="+mn-lt"/>
          <a:ea typeface="+mn-ea"/>
          <a:cs typeface="+mn-cs"/>
        </a:defRPr>
      </a:lvl3pPr>
      <a:lvl4pPr marL="2880406" algn="l" defTabSz="960135" rtl="0" eaLnBrk="1" latinLnBrk="0" hangingPunct="1">
        <a:defRPr sz="3780" kern="1200">
          <a:solidFill>
            <a:schemeClr val="tx1"/>
          </a:solidFill>
          <a:latin typeface="+mn-lt"/>
          <a:ea typeface="+mn-ea"/>
          <a:cs typeface="+mn-cs"/>
        </a:defRPr>
      </a:lvl4pPr>
      <a:lvl5pPr marL="3840545" algn="l" defTabSz="960135" rtl="0" eaLnBrk="1" latinLnBrk="0" hangingPunct="1">
        <a:defRPr sz="3780" kern="1200">
          <a:solidFill>
            <a:schemeClr val="tx1"/>
          </a:solidFill>
          <a:latin typeface="+mn-lt"/>
          <a:ea typeface="+mn-ea"/>
          <a:cs typeface="+mn-cs"/>
        </a:defRPr>
      </a:lvl5pPr>
      <a:lvl6pPr marL="4800680" algn="l" defTabSz="960135" rtl="0" eaLnBrk="1" latinLnBrk="0" hangingPunct="1">
        <a:defRPr sz="3780" kern="1200">
          <a:solidFill>
            <a:schemeClr val="tx1"/>
          </a:solidFill>
          <a:latin typeface="+mn-lt"/>
          <a:ea typeface="+mn-ea"/>
          <a:cs typeface="+mn-cs"/>
        </a:defRPr>
      </a:lvl6pPr>
      <a:lvl7pPr marL="5760817" algn="l" defTabSz="960135" rtl="0" eaLnBrk="1" latinLnBrk="0" hangingPunct="1">
        <a:defRPr sz="3780" kern="1200">
          <a:solidFill>
            <a:schemeClr val="tx1"/>
          </a:solidFill>
          <a:latin typeface="+mn-lt"/>
          <a:ea typeface="+mn-ea"/>
          <a:cs typeface="+mn-cs"/>
        </a:defRPr>
      </a:lvl7pPr>
      <a:lvl8pPr marL="6720951" algn="l" defTabSz="960135" rtl="0" eaLnBrk="1" latinLnBrk="0" hangingPunct="1">
        <a:defRPr sz="3780" kern="1200">
          <a:solidFill>
            <a:schemeClr val="tx1"/>
          </a:solidFill>
          <a:latin typeface="+mn-lt"/>
          <a:ea typeface="+mn-ea"/>
          <a:cs typeface="+mn-cs"/>
        </a:defRPr>
      </a:lvl8pPr>
      <a:lvl9pPr marL="7681088" algn="l" defTabSz="960135" rtl="0" eaLnBrk="1" latinLnBrk="0" hangingPunct="1">
        <a:defRPr sz="37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png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6" Type="http://schemas.openxmlformats.org/officeDocument/2006/relationships/image" Target="../media/image34.jpeg"/><Relationship Id="rId5" Type="http://schemas.openxmlformats.org/officeDocument/2006/relationships/image" Target="../media/image33.png"/><Relationship Id="rId4" Type="http://schemas.openxmlformats.org/officeDocument/2006/relationships/image" Target="../media/image3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6" Type="http://schemas.openxmlformats.org/officeDocument/2006/relationships/image" Target="../media/image4.pn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39.jpg"/><Relationship Id="rId5" Type="http://schemas.openxmlformats.org/officeDocument/2006/relationships/image" Target="../media/image38.jpg"/><Relationship Id="rId4" Type="http://schemas.openxmlformats.org/officeDocument/2006/relationships/image" Target="../media/image37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g"/><Relationship Id="rId3" Type="http://schemas.openxmlformats.org/officeDocument/2006/relationships/image" Target="../media/image43.jpeg"/><Relationship Id="rId7" Type="http://schemas.openxmlformats.org/officeDocument/2006/relationships/image" Target="../media/image47.jp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jpg"/><Relationship Id="rId5" Type="http://schemas.openxmlformats.org/officeDocument/2006/relationships/image" Target="../media/image45.jpg"/><Relationship Id="rId4" Type="http://schemas.openxmlformats.org/officeDocument/2006/relationships/image" Target="../media/image44.jp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media" Target="../media/media7.mp3"/><Relationship Id="rId7" Type="http://schemas.openxmlformats.org/officeDocument/2006/relationships/image" Target="../media/image4.png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6" Type="http://schemas.openxmlformats.org/officeDocument/2006/relationships/image" Target="../media/image49.jpg"/><Relationship Id="rId5" Type="http://schemas.openxmlformats.org/officeDocument/2006/relationships/slideLayout" Target="../slideLayouts/slideLayout7.xml"/><Relationship Id="rId4" Type="http://schemas.openxmlformats.org/officeDocument/2006/relationships/audio" Target="../media/media7.mp3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microsoft.com/office/2007/relationships/media" Target="../media/media3.mp3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4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audio" Target="../media/media4.mp3"/><Relationship Id="rId11" Type="http://schemas.openxmlformats.org/officeDocument/2006/relationships/image" Target="../media/image15.jpg"/><Relationship Id="rId5" Type="http://schemas.microsoft.com/office/2007/relationships/media" Target="../media/media4.mp3"/><Relationship Id="rId10" Type="http://schemas.openxmlformats.org/officeDocument/2006/relationships/image" Target="../media/image14.jpg"/><Relationship Id="rId4" Type="http://schemas.openxmlformats.org/officeDocument/2006/relationships/audio" Target="../media/media3.mp3"/><Relationship Id="rId9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png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6.jpg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6" Type="http://schemas.openxmlformats.org/officeDocument/2006/relationships/image" Target="../media/image25.jpg"/><Relationship Id="rId5" Type="http://schemas.openxmlformats.org/officeDocument/2006/relationships/image" Target="../media/image24.jpg"/><Relationship Id="rId4" Type="http://schemas.openxmlformats.org/officeDocument/2006/relationships/image" Target="../media/image23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8175"/>
          <p:cNvGrpSpPr/>
          <p:nvPr/>
        </p:nvGrpSpPr>
        <p:grpSpPr>
          <a:xfrm>
            <a:off x="9313168" y="6840860"/>
            <a:ext cx="9144000" cy="6858000"/>
            <a:chOff x="0" y="0"/>
            <a:chExt cx="9144000" cy="6858000"/>
          </a:xfrm>
        </p:grpSpPr>
        <p:pic>
          <p:nvPicPr>
            <p:cNvPr id="4" name="Picture 7"/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  <a:ln w="228600" cap="sq" cmpd="thickThin">
              <a:solidFill>
                <a:srgbClr val="000000"/>
              </a:solidFill>
              <a:prstDash val="solid"/>
              <a:miter lim="800000"/>
            </a:ln>
            <a:effectLst>
              <a:innerShdw blurRad="76200">
                <a:srgbClr val="000000"/>
              </a:innerShdw>
            </a:effectLst>
          </p:spPr>
        </p:pic>
        <p:pic>
          <p:nvPicPr>
            <p:cNvPr id="5" name="Picture 9"/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379413" y="428627"/>
              <a:ext cx="7516749" cy="5629275"/>
            </a:xfrm>
            <a:prstGeom prst="rect">
              <a:avLst/>
            </a:prstGeom>
            <a:ln w="228600" cap="sq" cmpd="thickThin">
              <a:solidFill>
                <a:srgbClr val="000000"/>
              </a:solidFill>
              <a:prstDash val="solid"/>
              <a:miter lim="800000"/>
            </a:ln>
            <a:effectLst>
              <a:innerShdw blurRad="76200">
                <a:srgbClr val="000000"/>
              </a:innerShdw>
            </a:effectLst>
          </p:spPr>
        </p:pic>
      </p:grpSp>
      <p:pic>
        <p:nvPicPr>
          <p:cNvPr id="1026" name="Picture 2" descr="27 января — священная дата — день снятия блокады Ленинграда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8232" y="720180"/>
            <a:ext cx="10079857" cy="7272808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 flipH="1">
            <a:off x="1032248" y="9577164"/>
            <a:ext cx="7560840" cy="36193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27050" indent="236220">
              <a:lnSpc>
                <a:spcPct val="107000"/>
              </a:lnSpc>
              <a:spcAft>
                <a:spcPts val="580"/>
              </a:spcAft>
            </a:pPr>
            <a:r>
              <a:rPr lang="ru-RU" sz="3600" i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</a:rPr>
              <a:t>27 января День снятия блокады. День памяти тех, кто выстоял в холоде и голоде. </a:t>
            </a:r>
            <a:r>
              <a:rPr lang="ru-RU" sz="3600" b="1" i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</a:rPr>
              <a:t>Кто выжил несмотря ни на что и не просто выжил, а </a:t>
            </a:r>
            <a:r>
              <a:rPr lang="ru-RU" sz="3600" i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</a:rPr>
              <a:t>остался человеком.</a:t>
            </a:r>
            <a:r>
              <a:rPr lang="ru-RU" sz="36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 </a:t>
            </a:r>
            <a:endParaRPr lang="ru-RU" sz="3600" dirty="0">
              <a:solidFill>
                <a:schemeClr val="accent3">
                  <a:lumMod val="60000"/>
                  <a:lumOff val="4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pic>
        <p:nvPicPr>
          <p:cNvPr id="6" name="nina-urgant-leningradki-ved-my-zhe-s-toboj-leningradki-my-znaem-chto-znachit-vojna...-muz.v-pleshak-sl.m.dahi_(zzz.fm) (1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5001800" y="1224236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6755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297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9may.ru/images/22/13/22139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44216" y="648172"/>
            <a:ext cx="8280920" cy="568863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3" name="Picture 2" descr="https://xn--80agcbdazgb7adeg3b6l3b.xn--p1ai/wp-content/uploads/2018/11/%D0%94%D0%BE%D1%80%D0%BE%D0%B3%D0%B0-%D0%96%D0%B8%D0%B7%D0%BD%D0%B8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961240" y="1836304"/>
            <a:ext cx="8734521" cy="561662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4" name="Picture 2" descr="https://cdn4.img.ria.ru/images/148189/50/1481895049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536304" y="8281020"/>
            <a:ext cx="9260987" cy="568863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" name="ladoga-eh-ladoga-rodnaya-ladoga_(mp3IQ.net) (1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5073808" y="11665396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009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202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sos.fishki.net/upload/post/201501/27/1404113/a1ef1302cc117a560c3ecd0262fe5e2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0200" y="909928"/>
            <a:ext cx="10480494" cy="633670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3" name="Picture 2" descr="https://avatars.mds.yandex.net/get-zen_doc/236854/pub_5b3c366d08695100a8a068a1_5b3c3c24fc1b4f00a80a32c5/scale_60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665096" y="7560940"/>
            <a:ext cx="9817224" cy="636107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4" name="ladoga-eh-ladoga-rodnaya-ladoga_(mp3IQ.net) (1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776664" y="9289132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614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202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9432" y="936204"/>
            <a:ext cx="6604992" cy="597666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248" y="1260240"/>
            <a:ext cx="8928992" cy="662473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4976" y="8497044"/>
            <a:ext cx="8784976" cy="496855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" name="z_uk-metronoma (1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048472" y="11233348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0686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:comb/>
      </p:transition>
    </mc:Choice>
    <mc:Fallback xmlns="">
      <p:transition spd="slow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65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52" t="5284" r="16279" b="-400"/>
          <a:stretch/>
        </p:blipFill>
        <p:spPr>
          <a:xfrm>
            <a:off x="2112368" y="1944316"/>
            <a:ext cx="5904656" cy="705678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30" t="3846" r="17977" b="6730"/>
          <a:stretch/>
        </p:blipFill>
        <p:spPr>
          <a:xfrm>
            <a:off x="11257384" y="5688732"/>
            <a:ext cx="5832648" cy="712879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1713663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25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www.gov.spb.ru/static/writable/mediact/photo/2015/01/27/BV5A906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59890" y="647300"/>
            <a:ext cx="9437594" cy="590465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3" name="Picture 2" descr="http://council.gov.ru/media/photos/xlarge/s3G1RfI25anp3oC0TgNHGm2UJesNJroK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863881" y="6935388"/>
            <a:ext cx="9048518" cy="611620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grpSp>
        <p:nvGrpSpPr>
          <p:cNvPr id="4" name="Group 9298"/>
          <p:cNvGrpSpPr/>
          <p:nvPr/>
        </p:nvGrpSpPr>
        <p:grpSpPr>
          <a:xfrm>
            <a:off x="567708" y="622176"/>
            <a:ext cx="8990317" cy="12564001"/>
            <a:chOff x="183540" y="-6055916"/>
            <a:chExt cx="8990703" cy="12564001"/>
          </a:xfrm>
        </p:grpSpPr>
        <p:pic>
          <p:nvPicPr>
            <p:cNvPr id="5" name="Picture 1390"/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576089" y="4051200"/>
              <a:ext cx="3335534" cy="2322304"/>
            </a:xfrm>
            <a:prstGeom prst="rect">
              <a:avLst/>
            </a:prstGeom>
            <a:ln w="88900" cap="sq" cmpd="thickThin">
              <a:solidFill>
                <a:srgbClr val="000000"/>
              </a:solidFill>
              <a:prstDash val="solid"/>
              <a:miter lim="800000"/>
            </a:ln>
            <a:effectLst>
              <a:innerShdw blurRad="76200">
                <a:srgbClr val="000000"/>
              </a:innerShdw>
            </a:effectLst>
          </p:spPr>
        </p:pic>
        <p:sp>
          <p:nvSpPr>
            <p:cNvPr id="6" name="Rectangle 1391"/>
            <p:cNvSpPr/>
            <p:nvPr/>
          </p:nvSpPr>
          <p:spPr>
            <a:xfrm flipH="1">
              <a:off x="360056" y="-6055916"/>
              <a:ext cx="5256810" cy="3050332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ru-RU" sz="3600" i="1" dirty="0">
                  <a:solidFill>
                    <a:schemeClr val="accent3">
                      <a:lumMod val="40000"/>
                      <a:lumOff val="60000"/>
                    </a:schemeClr>
                  </a:solidFill>
                  <a:effectLst/>
                  <a:latin typeface="Trebuchet MS" panose="020B0603020202020204" pitchFamily="34" charset="0"/>
                  <a:ea typeface="Trebuchet MS" panose="020B0603020202020204" pitchFamily="34" charset="0"/>
                  <a:cs typeface="Trebuchet MS" panose="020B0603020202020204" pitchFamily="34" charset="0"/>
                </a:rPr>
                <a:t>Памятники детям блокадного Ленинграда</a:t>
              </a:r>
              <a:endParaRPr lang="ru-RU" sz="3600" dirty="0">
                <a:solidFill>
                  <a:schemeClr val="accent3">
                    <a:lumMod val="40000"/>
                    <a:lumOff val="6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7" name="Rectangle 1392"/>
            <p:cNvSpPr/>
            <p:nvPr/>
          </p:nvSpPr>
          <p:spPr>
            <a:xfrm>
              <a:off x="9089771" y="61341"/>
              <a:ext cx="84472" cy="338394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1800" i="1">
                  <a:solidFill>
                    <a:srgbClr val="7030A0"/>
                  </a:solidFill>
                  <a:effectLst/>
                  <a:latin typeface="Arial" panose="020B0604020202020204" pitchFamily="34" charset="0"/>
                  <a:ea typeface="Arial" panose="020B0604020202020204" pitchFamily="34" charset="0"/>
                </a:rPr>
                <a:t> </a:t>
              </a:r>
              <a:endParaRPr lang="ru-RU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pic>
          <p:nvPicPr>
            <p:cNvPr id="8" name="Picture 1394"/>
            <p:cNvPicPr/>
            <p:nvPr/>
          </p:nvPicPr>
          <p:blipFill>
            <a:blip r:embed="rId5"/>
            <a:stretch>
              <a:fillRect/>
            </a:stretch>
          </p:blipFill>
          <p:spPr>
            <a:xfrm>
              <a:off x="792122" y="-126136"/>
              <a:ext cx="2971431" cy="3025208"/>
            </a:xfrm>
            <a:prstGeom prst="rect">
              <a:avLst/>
            </a:prstGeom>
            <a:ln w="88900" cap="sq" cmpd="thickThin">
              <a:solidFill>
                <a:srgbClr val="000000"/>
              </a:solidFill>
              <a:prstDash val="solid"/>
              <a:miter lim="800000"/>
            </a:ln>
            <a:effectLst>
              <a:innerShdw blurRad="76200">
                <a:srgbClr val="000000"/>
              </a:innerShdw>
            </a:effectLst>
          </p:spPr>
        </p:pic>
        <p:pic>
          <p:nvPicPr>
            <p:cNvPr id="9" name="Picture 1396"/>
            <p:cNvPicPr/>
            <p:nvPr/>
          </p:nvPicPr>
          <p:blipFill>
            <a:blip r:embed="rId6"/>
            <a:stretch>
              <a:fillRect/>
            </a:stretch>
          </p:blipFill>
          <p:spPr>
            <a:xfrm>
              <a:off x="4555363" y="935960"/>
              <a:ext cx="4179824" cy="5572125"/>
            </a:xfrm>
            <a:prstGeom prst="rect">
              <a:avLst/>
            </a:prstGeom>
            <a:ln w="88900" cap="sq" cmpd="thickThin">
              <a:solidFill>
                <a:srgbClr val="000000"/>
              </a:solidFill>
              <a:prstDash val="solid"/>
              <a:miter lim="800000"/>
            </a:ln>
            <a:effectLst>
              <a:innerShdw blurRad="76200">
                <a:srgbClr val="000000"/>
              </a:innerShdw>
            </a:effectLst>
          </p:spPr>
        </p:pic>
        <p:pic>
          <p:nvPicPr>
            <p:cNvPr id="10" name="Picture 1398"/>
            <p:cNvPicPr/>
            <p:nvPr/>
          </p:nvPicPr>
          <p:blipFill>
            <a:blip r:embed="rId7"/>
            <a:stretch>
              <a:fillRect/>
            </a:stretch>
          </p:blipFill>
          <p:spPr>
            <a:xfrm>
              <a:off x="183540" y="-3205610"/>
              <a:ext cx="3644900" cy="2428875"/>
            </a:xfrm>
            <a:prstGeom prst="rect">
              <a:avLst/>
            </a:prstGeom>
            <a:ln w="88900" cap="sq" cmpd="thickThin">
              <a:solidFill>
                <a:srgbClr val="000000"/>
              </a:solidFill>
              <a:prstDash val="solid"/>
              <a:miter lim="800000"/>
            </a:ln>
            <a:effectLst>
              <a:innerShdw blurRad="76200">
                <a:srgbClr val="000000"/>
              </a:innerShdw>
            </a:effectLst>
          </p:spPr>
        </p:pic>
        <p:pic>
          <p:nvPicPr>
            <p:cNvPr id="11" name="Picture 1400"/>
            <p:cNvPicPr/>
            <p:nvPr/>
          </p:nvPicPr>
          <p:blipFill>
            <a:blip r:embed="rId8"/>
            <a:stretch>
              <a:fillRect/>
            </a:stretch>
          </p:blipFill>
          <p:spPr>
            <a:xfrm>
              <a:off x="4555363" y="-4222620"/>
              <a:ext cx="2428875" cy="4300474"/>
            </a:xfrm>
            <a:prstGeom prst="rect">
              <a:avLst/>
            </a:prstGeom>
            <a:ln w="88900" cap="sq" cmpd="thickThin">
              <a:solidFill>
                <a:srgbClr val="000000"/>
              </a:solidFill>
              <a:prstDash val="solid"/>
              <a:miter lim="800000"/>
            </a:ln>
            <a:effectLst>
              <a:innerShdw blurRad="76200">
                <a:srgbClr val="000000"/>
              </a:innerShdw>
            </a:effectLst>
          </p:spPr>
        </p:pic>
      </p:grpSp>
    </p:spTree>
    <p:extLst>
      <p:ext uri="{BB962C8B-B14F-4D97-AF65-F5344CB8AC3E}">
        <p14:creationId xmlns:p14="http://schemas.microsoft.com/office/powerpoint/2010/main" val="37196464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500" y="648172"/>
            <a:ext cx="17920700" cy="1310545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3" name="Эдуард Хиль - Медаль за оборону Ленинграда (1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398168" y="11881420"/>
            <a:ext cx="487363" cy="487363"/>
          </a:xfrm>
          <a:prstGeom prst="rect">
            <a:avLst/>
          </a:prstGeom>
        </p:spPr>
      </p:pic>
      <p:pic>
        <p:nvPicPr>
          <p:cNvPr id="4" name="ladoga-eh-ladoga-rodnaya-ladoga_(mp3IQ.net) (1)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465296" y="1008212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2218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837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9202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zona-k45.ru/uploads/posts/2016-06/1466663994_367e5cf3de8a6c41389f9c7902e5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889232" y="288132"/>
            <a:ext cx="8886467" cy="5618867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2" name="Picture 4" descr="http://uslide.ru/images/11/17445/960/img2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0680" y="6480820"/>
            <a:ext cx="10876711" cy="676875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grpSp>
        <p:nvGrpSpPr>
          <p:cNvPr id="4" name="Group 8297"/>
          <p:cNvGrpSpPr/>
          <p:nvPr/>
        </p:nvGrpSpPr>
        <p:grpSpPr>
          <a:xfrm>
            <a:off x="600200" y="288132"/>
            <a:ext cx="8496945" cy="5648631"/>
            <a:chOff x="565100" y="-75668"/>
            <a:chExt cx="2830438" cy="2331843"/>
          </a:xfrm>
        </p:grpSpPr>
        <p:pic>
          <p:nvPicPr>
            <p:cNvPr id="5" name="Picture 87"/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565100" y="-75668"/>
              <a:ext cx="2830438" cy="2331843"/>
            </a:xfrm>
            <a:prstGeom prst="rect">
              <a:avLst/>
            </a:prstGeom>
            <a:ln w="127000" cap="sq">
              <a:solidFill>
                <a:srgbClr val="000000"/>
              </a:solidFill>
              <a:miter lim="800000"/>
            </a:ln>
            <a:effectLst>
              <a:outerShdw blurRad="57150" dist="50800" dir="2700000" algn="tl" rotWithShape="0">
                <a:srgbClr val="000000">
                  <a:alpha val="40000"/>
                </a:srgbClr>
              </a:outerShdw>
            </a:effectLst>
          </p:spPr>
        </p:pic>
        <p:sp>
          <p:nvSpPr>
            <p:cNvPr id="9" name="Rectangle 139"/>
            <p:cNvSpPr/>
            <p:nvPr/>
          </p:nvSpPr>
          <p:spPr>
            <a:xfrm>
              <a:off x="2220468" y="1945625"/>
              <a:ext cx="56022" cy="168070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1000">
                  <a:solidFill>
                    <a:srgbClr val="2D5C5E"/>
                  </a:solidFill>
                  <a:effectLst/>
                  <a:latin typeface="Arial" panose="020B0604020202020204" pitchFamily="34" charset="0"/>
                  <a:ea typeface="Arial" panose="020B0604020202020204" pitchFamily="34" charset="0"/>
                </a:rPr>
                <a:t>-</a:t>
              </a:r>
              <a:endParaRPr lang="ru-RU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0" name="Rectangle 8273"/>
            <p:cNvSpPr/>
            <p:nvPr/>
          </p:nvSpPr>
          <p:spPr>
            <a:xfrm>
              <a:off x="2264664" y="1945625"/>
              <a:ext cx="378695" cy="168070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1000">
                  <a:solidFill>
                    <a:srgbClr val="2D5C5E"/>
                  </a:solidFill>
                  <a:effectLst/>
                  <a:latin typeface="Arial" panose="020B0604020202020204" pitchFamily="34" charset="0"/>
                  <a:ea typeface="Arial" panose="020B0604020202020204" pitchFamily="34" charset="0"/>
                </a:rPr>
                <a:t>1945</a:t>
              </a:r>
              <a:endParaRPr lang="ru-RU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1" name="Rectangle 8274"/>
            <p:cNvSpPr/>
            <p:nvPr/>
          </p:nvSpPr>
          <p:spPr>
            <a:xfrm>
              <a:off x="2550536" y="1945625"/>
              <a:ext cx="271362" cy="168070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1000">
                  <a:solidFill>
                    <a:srgbClr val="2D5C5E"/>
                  </a:solidFill>
                  <a:effectLst/>
                  <a:latin typeface="Arial" panose="020B0604020202020204" pitchFamily="34" charset="0"/>
                  <a:ea typeface="Arial" panose="020B0604020202020204" pitchFamily="34" charset="0"/>
                </a:rPr>
                <a:t> гг. </a:t>
              </a:r>
              <a:endParaRPr lang="ru-RU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2" name="Rectangle 141"/>
            <p:cNvSpPr/>
            <p:nvPr/>
          </p:nvSpPr>
          <p:spPr>
            <a:xfrm>
              <a:off x="565100" y="1142612"/>
              <a:ext cx="1063963" cy="650614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1000" dirty="0">
                  <a:solidFill>
                    <a:srgbClr val="2D5C5E"/>
                  </a:solidFill>
                  <a:effectLst/>
                  <a:latin typeface="Arial" panose="020B0604020202020204" pitchFamily="34" charset="0"/>
                  <a:ea typeface="Arial" panose="020B0604020202020204" pitchFamily="34" charset="0"/>
                </a:rPr>
                <a:t>Улицы. Бомбёжка</a:t>
              </a:r>
              <a:endParaRPr lang="ru-RU" sz="1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3" name="Rectangle 142"/>
            <p:cNvSpPr/>
            <p:nvPr/>
          </p:nvSpPr>
          <p:spPr>
            <a:xfrm>
              <a:off x="2173224" y="2086674"/>
              <a:ext cx="42236" cy="169501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90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Arial" panose="020B0604020202020204" pitchFamily="34" charset="0"/>
                </a:rPr>
                <a:t> </a:t>
              </a:r>
              <a:endParaRPr lang="ru-RU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4" name="Rectangle 143"/>
            <p:cNvSpPr/>
            <p:nvPr/>
          </p:nvSpPr>
          <p:spPr>
            <a:xfrm>
              <a:off x="2199132" y="2086674"/>
              <a:ext cx="42236" cy="169501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90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Arial" panose="020B0604020202020204" pitchFamily="34" charset="0"/>
                </a:rPr>
                <a:t> </a:t>
              </a:r>
              <a:endParaRPr lang="ru-RU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0074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cdn.bolshoyvopros.ru/files/users/images/30/ec/30ec3219b0d981eda1732e60a10c8ad8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93088" y="792188"/>
            <a:ext cx="9937104" cy="619268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3" name="Picture 2" descr="http://itd0.mycdn.me/image?id=872877737480&amp;t=20&amp;plc=WEB&amp;tkn=*84BvzfkVObcS0qsRW8z-c6OMbBY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20280" y="7272908"/>
            <a:ext cx="9289032" cy="606657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240" y="648172"/>
            <a:ext cx="7128792" cy="597666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1440" y="7848972"/>
            <a:ext cx="6528048" cy="483348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35219027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otpusk-info.ru/images/enc-spb2/00155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28192" y="432148"/>
            <a:ext cx="10118803" cy="633670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5056" y="7084303"/>
            <a:ext cx="10081120" cy="635200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248" y="7164268"/>
            <a:ext cx="5738079" cy="6272039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84752" y="884424"/>
            <a:ext cx="6912768" cy="543215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zvuk-voennoy-trevogi-dlinnyiy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4697454" y="5472708"/>
            <a:ext cx="487363" cy="487363"/>
          </a:xfrm>
          <a:prstGeom prst="rect">
            <a:avLst/>
          </a:prstGeom>
        </p:spPr>
      </p:pic>
      <p:pic>
        <p:nvPicPr>
          <p:cNvPr id="7" name="z_uk-metronoma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7294010" y="12889452"/>
            <a:ext cx="487363" cy="487363"/>
          </a:xfrm>
          <a:prstGeom prst="rect">
            <a:avLst/>
          </a:prstGeom>
        </p:spPr>
      </p:pic>
      <p:pic>
        <p:nvPicPr>
          <p:cNvPr id="8" name="412171_738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0998532" y="5229026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4642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40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065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2252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defence.ru/assets/content/article/23918/44729/t-34-17919.jpg?nocache=15549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32248" y="864196"/>
            <a:ext cx="9289032" cy="597666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3" name="Picture 2" descr="http://fs.photounion.ru:12080/preview/600x600-uj91bm/cb/dh0nob/600x600,fs-YSTINOV-02,08,Ust-0784.jpg?isq9t1r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665096" y="7200900"/>
            <a:ext cx="9847520" cy="648072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4" name="Picture 396"/>
          <p:cNvPicPr/>
          <p:nvPr/>
        </p:nvPicPr>
        <p:blipFill>
          <a:blip r:embed="rId4"/>
          <a:stretch>
            <a:fillRect/>
          </a:stretch>
        </p:blipFill>
        <p:spPr>
          <a:xfrm>
            <a:off x="1032248" y="7200900"/>
            <a:ext cx="7200800" cy="648072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" name="Picture 394"/>
          <p:cNvPicPr/>
          <p:nvPr/>
        </p:nvPicPr>
        <p:blipFill>
          <a:blip r:embed="rId5"/>
          <a:stretch>
            <a:fillRect/>
          </a:stretch>
        </p:blipFill>
        <p:spPr>
          <a:xfrm>
            <a:off x="11113368" y="864196"/>
            <a:ext cx="7399248" cy="597666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1882278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s12.stc.all.kpcdn.net/share/i/12/6769406/inx960x64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88232" y="936204"/>
            <a:ext cx="9073008" cy="633670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3" name="Picture 2" descr="http://photogallery.krasnokutsk.org/data/media/52/v_stolyarnoj_masterskoj_doma_pionerov._podrostki_izgotavlivayu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257384" y="4464596"/>
            <a:ext cx="7200800" cy="604867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4" name="Picture 2" descr="http://img15.nnm.me/d/e/1/f/8/ceca38853b2075667dcadf35609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88232" y="8281020"/>
            <a:ext cx="9073008" cy="568863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" name="3._leningradskie_malchishki_-_nash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4614102" y="11737404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1324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490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9152" y="7308526"/>
            <a:ext cx="9525000" cy="601027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240" y="7632947"/>
            <a:ext cx="6768752" cy="5578227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276" y="504156"/>
            <a:ext cx="8712968" cy="633670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7344" y="756184"/>
            <a:ext cx="7128792" cy="583264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3" name="shostakovich-d.d.-simfoniya-7-leningradskaya-fragment_(mp3IQ.net) (1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3974377" y="5616724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0794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5289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35"/>
          <a:stretch/>
        </p:blipFill>
        <p:spPr>
          <a:xfrm>
            <a:off x="1104256" y="792188"/>
            <a:ext cx="7560840" cy="590465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1320280" y="7128892"/>
            <a:ext cx="7344816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>
                <a:solidFill>
                  <a:schemeClr val="accent3">
                    <a:lumMod val="40000"/>
                    <a:lumOff val="60000"/>
                  </a:schemeClr>
                </a:solidFill>
                <a:latin typeface="Montserrat"/>
              </a:rPr>
              <a:t>Кошка Василиса прогуливается по карнизу дома на Малой Садовой улице.</a:t>
            </a:r>
            <a:endParaRPr lang="ru-RU" sz="4400" dirty="0">
              <a:solidFill>
                <a:schemeClr val="accent3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3208" y="5870582"/>
            <a:ext cx="8352928" cy="6370877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Прямоугольник 4"/>
          <p:cNvSpPr/>
          <p:nvPr/>
        </p:nvSpPr>
        <p:spPr>
          <a:xfrm flipH="1">
            <a:off x="11041360" y="2376364"/>
            <a:ext cx="511256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>
                <a:solidFill>
                  <a:schemeClr val="accent3">
                    <a:lumMod val="40000"/>
                    <a:lumOff val="60000"/>
                  </a:schemeClr>
                </a:solidFill>
                <a:latin typeface="Montserrat"/>
              </a:rPr>
              <a:t>Кот Елисей приносит людям удачу.</a:t>
            </a:r>
            <a:endParaRPr lang="ru-RU" sz="4400" dirty="0">
              <a:solidFill>
                <a:schemeClr val="accent3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3092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:cover/>
      </p:transition>
    </mc:Choice>
    <mc:Fallback xmlns=""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328" y="1152228"/>
            <a:ext cx="7560840" cy="468052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5336" y="4896644"/>
            <a:ext cx="7416824" cy="439248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8392" y="8425036"/>
            <a:ext cx="7560840" cy="475252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Прямоугольник 4"/>
          <p:cNvSpPr/>
          <p:nvPr/>
        </p:nvSpPr>
        <p:spPr>
          <a:xfrm flipH="1">
            <a:off x="10825336" y="10801300"/>
            <a:ext cx="777686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340">
              <a:spcAft>
                <a:spcPts val="0"/>
              </a:spcAft>
            </a:pPr>
            <a:r>
              <a:rPr lang="ru-RU" sz="3200" dirty="0">
                <a:solidFill>
                  <a:schemeClr val="accent3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войну солдаты город защищали,</a:t>
            </a:r>
            <a:endParaRPr lang="ru-RU" sz="3200" dirty="0">
              <a:solidFill>
                <a:schemeClr val="accent3">
                  <a:lumMod val="40000"/>
                  <a:lumOff val="6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180340">
              <a:spcAft>
                <a:spcPts val="0"/>
              </a:spcAft>
            </a:pPr>
            <a:r>
              <a:rPr lang="ru-RU" sz="3200" dirty="0">
                <a:solidFill>
                  <a:schemeClr val="accent3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Чтоб жить в родной Отчизне мы могли.</a:t>
            </a:r>
            <a:endParaRPr lang="ru-RU" sz="3200" dirty="0">
              <a:solidFill>
                <a:schemeClr val="accent3">
                  <a:lumMod val="40000"/>
                  <a:lumOff val="6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180340">
              <a:spcAft>
                <a:spcPts val="0"/>
              </a:spcAft>
            </a:pPr>
            <a:r>
              <a:rPr lang="ru-RU" sz="3200" dirty="0">
                <a:solidFill>
                  <a:schemeClr val="accent3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 нас с тобою жизнь они отдали,</a:t>
            </a:r>
            <a:endParaRPr lang="ru-RU" sz="3200" dirty="0">
              <a:solidFill>
                <a:schemeClr val="accent3">
                  <a:lumMod val="40000"/>
                  <a:lumOff val="6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180340">
              <a:spcAft>
                <a:spcPts val="0"/>
              </a:spcAft>
            </a:pPr>
            <a:r>
              <a:rPr lang="ru-RU" sz="3200" dirty="0">
                <a:solidFill>
                  <a:schemeClr val="accent3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Чтоб в мире больше не было войны.</a:t>
            </a:r>
            <a:endParaRPr lang="ru-RU" sz="3200" dirty="0">
              <a:solidFill>
                <a:schemeClr val="accent3">
                  <a:lumMod val="40000"/>
                  <a:lumOff val="60000"/>
                </a:schemeClr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4905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F9C9D"/>
      </a:accent5>
      <a:accent6>
        <a:srgbClr val="9E5E9B"/>
      </a:accent6>
      <a:hlink>
        <a:srgbClr val="58C1BA"/>
      </a:hlink>
      <a:folHlink>
        <a:srgbClr val="9DD0C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1105</TotalTime>
  <Words>94</Words>
  <Application>Microsoft Office PowerPoint</Application>
  <PresentationFormat>Произвольный</PresentationFormat>
  <Paragraphs>15</Paragraphs>
  <Slides>15</Slides>
  <Notes>0</Notes>
  <HiddenSlides>0</HiddenSlides>
  <MMClips>11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3" baseType="lpstr">
      <vt:lpstr>Arial</vt:lpstr>
      <vt:lpstr>Calibri</vt:lpstr>
      <vt:lpstr>Century Gothic</vt:lpstr>
      <vt:lpstr>Montserrat</vt:lpstr>
      <vt:lpstr>Times New Roman</vt:lpstr>
      <vt:lpstr>Trebuchet MS</vt:lpstr>
      <vt:lpstr>Wingdings 3</vt:lpstr>
      <vt:lpstr>Ион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Ekaterina Petrusevich</cp:lastModifiedBy>
  <cp:revision>57</cp:revision>
  <dcterms:created xsi:type="dcterms:W3CDTF">2019-01-20T16:42:57Z</dcterms:created>
  <dcterms:modified xsi:type="dcterms:W3CDTF">2024-01-29T09:37:12Z</dcterms:modified>
</cp:coreProperties>
</file>