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7" r:id="rId3"/>
    <p:sldId id="272" r:id="rId4"/>
    <p:sldId id="278" r:id="rId5"/>
    <p:sldId id="279" r:id="rId6"/>
    <p:sldId id="280" r:id="rId7"/>
    <p:sldId id="275" r:id="rId8"/>
    <p:sldId id="281" r:id="rId9"/>
    <p:sldId id="282" r:id="rId10"/>
    <p:sldId id="283" r:id="rId11"/>
    <p:sldId id="284" r:id="rId12"/>
    <p:sldId id="288" r:id="rId13"/>
    <p:sldId id="285" r:id="rId14"/>
    <p:sldId id="287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01" autoAdjust="0"/>
    <p:restoredTop sz="94660"/>
  </p:normalViewPr>
  <p:slideViewPr>
    <p:cSldViewPr>
      <p:cViewPr varScale="1">
        <p:scale>
          <a:sx n="84" d="100"/>
          <a:sy n="8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E9337-8888-4554-892C-678A31C0C69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87E4-5AAB-47F1-BF37-FCFC46729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642919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 РК «Феодосийская санаторная школа – интернат»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928802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«История улицы Земской»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786190"/>
            <a:ext cx="3857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Выполнили проект:                                                                                                                                                                                             коллектив учащихся 9 класса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Руководитель проекта:                                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Трофимова В.В.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57161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Поисково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исследовательский проект  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8" name="Содержимое 3" descr="1111111.jpg"/>
          <p:cNvPicPr>
            <a:picLocks noChangeAspect="1"/>
          </p:cNvPicPr>
          <p:nvPr/>
        </p:nvPicPr>
        <p:blipFill>
          <a:blip r:embed="rId3" cstate="print"/>
          <a:srcRect l="2587" r="2970" b="24224"/>
          <a:stretch>
            <a:fillRect/>
          </a:stretch>
        </p:blipFill>
        <p:spPr>
          <a:xfrm>
            <a:off x="0" y="3286124"/>
            <a:ext cx="521497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3" descr="1482412146a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405665"/>
            <a:ext cx="6768752" cy="4452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357167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Там была замечательная маленькая площадь, справа от неё стоял маленький автовокзал, очень изящный, а за ним несколько автобусов. По левую сторону, там, где сейчас скверик, был магазин «Круглый пассаж», где продавали промышленные и продовольственные товары. Дальше, по левой стороне шли дома и магазины: цветочный, хлебный, магазин «Военная книга». Аллея с фонарями выглядела по-другому, по обе стороны улицы росли деревья, пушистые вязи, что придавало ей романтический вид.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3" descr="юра.jpeg"/>
          <p:cNvPicPr>
            <a:picLocks noChangeAspect="1"/>
          </p:cNvPicPr>
          <p:nvPr/>
        </p:nvPicPr>
        <p:blipFill>
          <a:blip r:embed="rId3" cstate="print"/>
          <a:srcRect l="23414" r="23414"/>
          <a:stretch>
            <a:fillRect/>
          </a:stretch>
        </p:blipFill>
        <p:spPr>
          <a:xfrm>
            <a:off x="5072066" y="1357298"/>
            <a:ext cx="31432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1643050"/>
            <a:ext cx="3214710" cy="3928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Еще в 1980-х годах бывший главный архитектор Феодосии Юрий Коломийченко предлагал вернуть улице прежнее название ,но его тогда никто не послушал 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3" descr="NmVb_o4XYB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170672"/>
            <a:ext cx="4896544" cy="5687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428604"/>
            <a:ext cx="8429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Сейчас в доме №4 по улице Земской расположена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городская администрация 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3" descr="1111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928802"/>
            <a:ext cx="6797235" cy="45259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642918"/>
            <a:ext cx="79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2003 году улицу все же переименовали , и она опять стала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Земской.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Сегодня же, улица Земская, по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праву, может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называться одной из самых красивых улиц города.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5" name="Содержимое 3" descr="factory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000108"/>
            <a:ext cx="7746654" cy="5563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43174" y="500042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Офсетная фабрика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3" descr="panno-s-ukazom-o-nagrazhdenii-feodosii-ordenom-otechestvennoi-0008465324-preview.jpg"/>
          <p:cNvPicPr>
            <a:picLocks noChangeAspect="1"/>
          </p:cNvPicPr>
          <p:nvPr/>
        </p:nvPicPr>
        <p:blipFill>
          <a:blip r:embed="rId3" cstate="print"/>
          <a:srcRect l="14458" t="2478" r="13253" b="12233"/>
          <a:stretch>
            <a:fillRect/>
          </a:stretch>
        </p:blipFill>
        <p:spPr>
          <a:xfrm>
            <a:off x="2000232" y="1520421"/>
            <a:ext cx="4587993" cy="5337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доме 1/3 установлена памятная доска с текстом Указа Президиума Верховного совета СССР о награждении Феодосии орденом Отечественной войны 1 степени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07249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Земская- сердце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Феодосии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Улица Земская находится в центре Феодосии. Сегодня это одна из основных улиц города. Длина улицы 534 м и почти половина этого расстояние–прогулочные пешеходные зоны.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5" descr="iMisEjdrK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2131963"/>
            <a:ext cx="7891240" cy="4726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3" descr="стар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857364"/>
            <a:ext cx="6929487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357167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Однако до 18 века такой улицы вообще не существовало , необходимость в ней появилась тогда, когда город стал развиваться в промышленном направлении. В 18 веке в Феодосии начали строить фабрики и заводы, появлялись новые государственные управления. И в начале 19 века в городе появилась еще одна улица- Земская.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5" descr="JVMxYnY1Uww.jpg"/>
          <p:cNvPicPr>
            <a:picLocks noChangeAspect="1"/>
          </p:cNvPicPr>
          <p:nvPr/>
        </p:nvPicPr>
        <p:blipFill>
          <a:blip r:embed="rId3" cstate="print"/>
          <a:srcRect l="13573" t="10789" r="9103" b="7871"/>
          <a:stretch>
            <a:fillRect/>
          </a:stretch>
        </p:blipFill>
        <p:spPr>
          <a:xfrm>
            <a:off x="4500562" y="1214422"/>
            <a:ext cx="378621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1500174"/>
            <a:ext cx="371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28 мая 1787 года Феодосию (Кефе) посетили императрица Екатерина Великая и генерал- фельдмаршал светейший князь Григорий Потёмкин- Таврический.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5" descr="VfkuSjahBg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357430"/>
            <a:ext cx="5957854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Название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Земская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получила по находившейся здесь земской управе. Земство ведало большой территорией Восточного Крыма. Заботы Земства были те же, что и сейчас: санитария , медицина, водоснабжение ,строительство дорог. Здесь с апреля 1911 по июнь 1914 года работал санитарным земским врачом брат В.И. Ленина- Дмитрий Ильич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Ульянов.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3" descr="цветае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143116"/>
            <a:ext cx="2915816" cy="3814144"/>
          </a:xfrm>
          <a:prstGeom prst="rect">
            <a:avLst/>
          </a:prstGeom>
        </p:spPr>
      </p:pic>
      <p:pic>
        <p:nvPicPr>
          <p:cNvPr id="4" name="Рисунок 3" descr="Mandelshtam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643182"/>
            <a:ext cx="3055411" cy="3729571"/>
          </a:xfrm>
          <a:prstGeom prst="rect">
            <a:avLst/>
          </a:prstGeom>
        </p:spPr>
      </p:pic>
      <p:pic>
        <p:nvPicPr>
          <p:cNvPr id="5" name="Рисунок 4" descr="151022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2714620"/>
            <a:ext cx="2786082" cy="37262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00042"/>
            <a:ext cx="8929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1919 году в подвале дома 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Рогальской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 углу с Новой улицей расположился возникший в этом году Феодосийский литературно-артистический кружок (ФЛАК). Здесь бывали Максимилиан Волошин, Осип Мандельштам , Дмитрий Благой ,Михаил 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Латри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Константин 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Богаевский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Анастасия Цветаева и др.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3" descr="кар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857364"/>
            <a:ext cx="3689863" cy="4613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an7FsbKSRWE.jpg"/>
          <p:cNvPicPr>
            <a:picLocks noChangeAspect="1"/>
          </p:cNvPicPr>
          <p:nvPr/>
        </p:nvPicPr>
        <p:blipFill>
          <a:blip r:embed="rId4" cstate="print"/>
          <a:srcRect l="12500" t="7489" b="8136"/>
          <a:stretch>
            <a:fillRect/>
          </a:stretch>
        </p:blipFill>
        <p:spPr>
          <a:xfrm>
            <a:off x="4857752" y="1785926"/>
            <a:ext cx="3619525" cy="4653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428604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20-е годы  прошлого столетия с приходом советской власти многие улицы были переименованы и названы фамилиями людей, которые не имеют никакого отношения к городам Крыма, вот и улицу Земскую переименовали в улицу имени революционера Карла Либкнехта.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screen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5" name="Содержимое 3" descr="zemskaya--serdtse-feodosii__2_2015-01-5-10-46-23.jpeg"/>
          <p:cNvPicPr>
            <a:picLocks noChangeAspect="1"/>
          </p:cNvPicPr>
          <p:nvPr/>
        </p:nvPicPr>
        <p:blipFill>
          <a:blip r:embed="rId3" cstate="print"/>
          <a:srcRect b="5906"/>
          <a:stretch>
            <a:fillRect/>
          </a:stretch>
        </p:blipFill>
        <p:spPr>
          <a:xfrm>
            <a:off x="571472" y="1714488"/>
            <a:ext cx="745802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357166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начало второй мировой войны на ней организовывались места сбора добровольцев, и отсюда же их отправляли на фронт. После оккупации города фашистами, в доме № 1 находилось немецкое гестапо , а сразу же напротив место расстрелов военнопленных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screen4.jpg"/>
          <p:cNvPicPr>
            <a:picLocks noChangeAspect="1" noChangeArrowheads="1"/>
          </p:cNvPicPr>
          <p:nvPr/>
        </p:nvPicPr>
        <p:blipFill>
          <a:blip r:embed="rId2"/>
          <a:srcRect l="17969"/>
          <a:stretch>
            <a:fillRect/>
          </a:stretch>
        </p:blipFill>
        <p:spPr bwMode="auto">
          <a:xfrm>
            <a:off x="0" y="0"/>
            <a:ext cx="9144000" cy="6860880"/>
          </a:xfrm>
          <a:prstGeom prst="rect">
            <a:avLst/>
          </a:prstGeom>
          <a:noFill/>
        </p:spPr>
      </p:pic>
      <p:pic>
        <p:nvPicPr>
          <p:cNvPr id="3" name="Содержимое 5" descr="ай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714488"/>
            <a:ext cx="7047305" cy="466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44" y="428604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 столетие , улица была конечной точкой, между старым городом и земельными участками дачников, кстати, первым из них являлась дача Айвазовского, теперь известная всем как его картинная галерея 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500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Республики Крым «Феодосийская санаторная школы-интернат»</dc:title>
  <dc:creator>Admin</dc:creator>
  <cp:lastModifiedBy>User</cp:lastModifiedBy>
  <cp:revision>27</cp:revision>
  <dcterms:created xsi:type="dcterms:W3CDTF">2018-04-15T17:26:00Z</dcterms:created>
  <dcterms:modified xsi:type="dcterms:W3CDTF">2024-01-28T15:10:59Z</dcterms:modified>
</cp:coreProperties>
</file>