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7" r:id="rId3"/>
    <p:sldId id="272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74" r:id="rId12"/>
    <p:sldId id="257" r:id="rId13"/>
    <p:sldId id="260" r:id="rId14"/>
    <p:sldId id="262" r:id="rId15"/>
    <p:sldId id="263" r:id="rId16"/>
    <p:sldId id="264" r:id="rId17"/>
    <p:sldId id="275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9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8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8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4882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2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40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730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69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0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4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9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0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05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8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4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1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36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D3C29C5-4145-4D2D-B9B3-4BAAC6E45FF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E4917-92C4-4A8E-AC77-01ED598DCD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059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58B4B-9C57-44A7-A65A-BA4005722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4470"/>
            <a:ext cx="7772400" cy="1270314"/>
          </a:xfrm>
        </p:spPr>
        <p:txBody>
          <a:bodyPr>
            <a:normAutofit/>
          </a:bodyPr>
          <a:lstStyle/>
          <a:p>
            <a:pPr algn="ctr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98D927-767C-4683-AEB1-A37317874F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FBD01E-CFBF-47F3-AFE8-60214AAA8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57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99CA2-2923-443D-BE17-1D9ADE93B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</a:t>
            </a:r>
          </a:p>
        </p:txBody>
      </p:sp>
      <p:pic>
        <p:nvPicPr>
          <p:cNvPr id="4" name="Содержимое 3" descr="5.JPG">
            <a:extLst>
              <a:ext uri="{FF2B5EF4-FFF2-40B4-BE49-F238E27FC236}">
                <a16:creationId xmlns:a16="http://schemas.microsoft.com/office/drawing/2014/main" id="{0CBA8132-345A-46FE-BE22-C840CE9710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052638"/>
            <a:ext cx="6208450" cy="435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456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8583488" cy="2146172"/>
          </a:xfrm>
        </p:spPr>
        <p:txBody>
          <a:bodyPr/>
          <a:lstStyle/>
          <a:p>
            <a:r>
              <a:rPr lang="ru-RU" sz="6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Пионеры – герои Великой Отечественной Войны</a:t>
            </a:r>
          </a:p>
        </p:txBody>
      </p:sp>
      <p:pic>
        <p:nvPicPr>
          <p:cNvPr id="4" name="irc_mi" descr="http://900igr.net/datai/istorija/Geroj-pioner/0019-023-Posle-vojny-pionerov-zanosili-v-Knigu-pocheta-v-osnovnom-za-uspekhi-v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717032"/>
            <a:ext cx="86764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2071678"/>
            <a:ext cx="8929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Пионеры герои- советские пионеры , совершившие подвиги в годы Великой Отечественной войны , они ходили в разведку, расклеивали листовки, собирали и хранили  тайниках оружие, вместе со взрослыми смело шагали в бой.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Их было немало: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Галя Комлева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Зина Портнова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Леня Голиков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Марат </a:t>
            </a:r>
            <a:r>
              <a:rPr lang="ru-RU" dirty="0" err="1">
                <a:solidFill>
                  <a:schemeClr val="bg1"/>
                </a:solidFill>
                <a:latin typeface="Arial Black" pitchFamily="34" charset="0"/>
              </a:rPr>
              <a:t>Казей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Валя Котик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Лариса </a:t>
            </a:r>
            <a:r>
              <a:rPr lang="ru-RU" dirty="0" err="1">
                <a:solidFill>
                  <a:schemeClr val="bg1"/>
                </a:solidFill>
                <a:latin typeface="Arial Black" pitchFamily="34" charset="0"/>
              </a:rPr>
              <a:t>Михеенко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Костя Кравчук</a:t>
            </a:r>
          </a:p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 это только небольшой список имен. Многие из них награждены орденами и медалями, а четверым присвоено звание Героев Советского союза.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2928934"/>
            <a:ext cx="1755775" cy="214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35150" cy="2071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0"/>
            <a:ext cx="1857388" cy="214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C:\Documents and Settings\iddqd\My documents\Мои рисунки\musya_penkenz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0"/>
            <a:ext cx="1571636" cy="2071677"/>
          </a:xfrm>
          <a:prstGeom prst="rect">
            <a:avLst/>
          </a:prstGeom>
          <a:noFill/>
        </p:spPr>
      </p:pic>
      <p:pic>
        <p:nvPicPr>
          <p:cNvPr id="10" name="Picture 2" descr="C:\Documents and Settings\iddqd\My documents\Мои рисунки\22_01_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0"/>
            <a:ext cx="1857389" cy="2022587"/>
          </a:xfrm>
          <a:prstGeom prst="roundRect">
            <a:avLst>
              <a:gd name="adj" fmla="val 16667"/>
            </a:avLst>
          </a:prstGeom>
          <a:ln w="762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 Black" pitchFamily="34" charset="0"/>
              </a:rPr>
              <a:t>Валя Котик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247" y="19067"/>
            <a:ext cx="91742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-30247" y="1"/>
            <a:ext cx="8562687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Arial Black" pitchFamily="34" charset="0"/>
              </a:rPr>
              <a:t>Валя Котик</a:t>
            </a:r>
            <a:endParaRPr lang="ru-RU" sz="32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Он родился 11 февраля 1930 года в селе Хмелевка </a:t>
            </a:r>
            <a:r>
              <a:rPr lang="ru-RU" sz="1600" dirty="0" err="1">
                <a:solidFill>
                  <a:schemeClr val="bg1"/>
                </a:solidFill>
              </a:rPr>
              <a:t>Шепетовского</a:t>
            </a:r>
            <a:r>
              <a:rPr lang="ru-RU" sz="1600" dirty="0">
                <a:solidFill>
                  <a:schemeClr val="bg1"/>
                </a:solidFill>
              </a:rPr>
              <a:t> района Хмельницкой области , был признанным вожаком пионеров, своих ровесников.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Был самым юным в партизанском отряде, но тем не менее ходил в разведку, выполнял серьезные поручения, минировал дороги, по которым проезжали немецкие машины и грузовики, наравне со взрослыми сражался с фашистами. Был смертельно ранен при выполнении очередного задания и 17 февраля 1944 года скончался.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Посмертно был удостоен звания Героя Советского союза, а также Орденом Ленина и орденом Отечественной войны 1 степени. Перед школой в которой учился Валя, ему поставлен памятник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696" y="3284984"/>
            <a:ext cx="247579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86" y="3592039"/>
            <a:ext cx="2475792" cy="26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92039"/>
            <a:ext cx="2326702" cy="250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07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Марат </a:t>
            </a:r>
            <a:r>
              <a:rPr lang="ru-RU" dirty="0" err="1">
                <a:solidFill>
                  <a:schemeClr val="bg1"/>
                </a:solidFill>
                <a:latin typeface="Arial Black" pitchFamily="34" charset="0"/>
              </a:rPr>
              <a:t>Казей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5114932" cy="5126055"/>
          </a:xfrm>
        </p:spPr>
        <p:txBody>
          <a:bodyPr>
            <a:normAutofit fontScale="47500" lnSpcReduction="20000"/>
          </a:bodyPr>
          <a:lstStyle/>
          <a:p>
            <a:endParaRPr lang="ru-RU" sz="3400" dirty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3400" dirty="0">
                <a:solidFill>
                  <a:schemeClr val="bg1"/>
                </a:solidFill>
                <a:latin typeface="Arial Black" pitchFamily="34" charset="0"/>
              </a:rPr>
              <a:t>Белорусскому школьнику Марату </a:t>
            </a:r>
            <a:r>
              <a:rPr lang="ru-RU" sz="3400" dirty="0" err="1">
                <a:solidFill>
                  <a:schemeClr val="bg1"/>
                </a:solidFill>
                <a:latin typeface="Arial Black" pitchFamily="34" charset="0"/>
              </a:rPr>
              <a:t>Казею</a:t>
            </a:r>
            <a:r>
              <a:rPr lang="ru-RU" sz="3400" dirty="0">
                <a:solidFill>
                  <a:schemeClr val="bg1"/>
                </a:solidFill>
                <a:latin typeface="Arial Black" pitchFamily="34" charset="0"/>
              </a:rPr>
              <a:t> было чуть больше тринадцати лет, когда он ушел к партизанам вместе со своей сестрой. Марат стал разведчиком. Пробирался во вражеские гарнизоны, высматривал, где расположены немецкие посты, штабы, склады с боеприпасами. Сведения, которые он доставлял в отряд, помогали партизанам наносить врагу большие потери. Как и Голиков, Марат взрывал мосты, пускал под откос вражеские эшелоны. В мае 1944 года, когда Советская Армия была уже совсем близко и партизаны должны были вот-вот с ней соединиться, Марат попал в засаду. Подросток отстреливался до последнего патрона. Когда у Марата осталась одна граната, он подпустил врагов поближе и выдернул чеку… </a:t>
            </a:r>
            <a:r>
              <a:rPr lang="ru-RU" sz="3400" b="1" dirty="0">
                <a:solidFill>
                  <a:srgbClr val="C00000"/>
                </a:solidFill>
                <a:latin typeface="Arial Black" pitchFamily="34" charset="0"/>
              </a:rPr>
              <a:t>Марат </a:t>
            </a:r>
            <a:r>
              <a:rPr lang="ru-RU" sz="3400" b="1" dirty="0" err="1">
                <a:solidFill>
                  <a:srgbClr val="C00000"/>
                </a:solidFill>
                <a:latin typeface="Arial Black" pitchFamily="34" charset="0"/>
              </a:rPr>
              <a:t>Казей</a:t>
            </a:r>
            <a:r>
              <a:rPr lang="ru-RU" sz="3400" b="1" dirty="0">
                <a:solidFill>
                  <a:srgbClr val="C00000"/>
                </a:solidFill>
                <a:latin typeface="Arial Black" pitchFamily="34" charset="0"/>
              </a:rPr>
              <a:t> посмертно стал Героем Советского Союза. </a:t>
            </a:r>
          </a:p>
          <a:p>
            <a:endParaRPr lang="ru-RU" dirty="0"/>
          </a:p>
        </p:txBody>
      </p:sp>
      <p:pic>
        <p:nvPicPr>
          <p:cNvPr id="5" name="Picture 2" descr="C:\Documents and Settings\iddqd\My documents\Мои рисунки\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3567" y="1714488"/>
            <a:ext cx="3300433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07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</a:rPr>
              <a:t> Леня Голиков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505505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Рос в деревне </a:t>
            </a:r>
            <a:r>
              <a:rPr lang="ru-RU" dirty="0" err="1">
                <a:solidFill>
                  <a:schemeClr val="bg1"/>
                </a:solidFill>
                <a:latin typeface="Arial Black" pitchFamily="34" charset="0"/>
              </a:rPr>
              <a:t>Лукино</a:t>
            </a: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, когда его родное село захватили фашисты, мальчик ушел к партизанам. Бригадный разведчик 67-го отряда 4-й ленинградской партизанской бригады, действовавшей на территории Новгородской и Псковской областей. Участвовал в 27 боевых операциях. Всего им уничтожено: 78 немцев, 2 железнодорожных и 12 шоссейных мостов, 2 </a:t>
            </a:r>
            <a:r>
              <a:rPr lang="ru-RU" dirty="0" err="1">
                <a:solidFill>
                  <a:schemeClr val="bg1"/>
                </a:solidFill>
                <a:latin typeface="Arial Black" pitchFamily="34" charset="0"/>
              </a:rPr>
              <a:t>продовольственно-фуражных</a:t>
            </a: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 склада и 10 автомашин с боеприпасами. Погиб он 24 января 1943 года под селом Острая Лука в неравном бою.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48" y="1428736"/>
            <a:ext cx="3168352" cy="291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4500570"/>
            <a:ext cx="3890051" cy="257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96" y="0"/>
            <a:ext cx="94107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Зина Портнова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5400600" cy="47853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>
                <a:solidFill>
                  <a:schemeClr val="bg1"/>
                </a:solidFill>
                <a:latin typeface="Arial Black" pitchFamily="34" charset="0"/>
              </a:rPr>
              <a:t>Родилась 20 февраля 1920 года в городе Ленинграде в семье рабочего. Участвовала в распространении листовок среди населения и диверсиях против захватчиков. Работая в столовой курсов переподготовки немецких офицеров, по указанию подполья отравила пищу (погибло более ста офицеров). Во время разбирательств, желая доказать немцам свою непричастность, попробовала отравленный суп. Чудом осталась жива. </a:t>
            </a:r>
          </a:p>
          <a:p>
            <a:pPr marL="0" indent="0">
              <a:buNone/>
            </a:pPr>
            <a:r>
              <a:rPr lang="ru-RU" sz="7200" dirty="0">
                <a:solidFill>
                  <a:schemeClr val="bg1"/>
                </a:solidFill>
                <a:latin typeface="Arial Black" pitchFamily="34" charset="0"/>
              </a:rPr>
              <a:t>В декабре 1943 года была  схвачена в деревне </a:t>
            </a:r>
            <a:r>
              <a:rPr lang="ru-RU" sz="7200" dirty="0" err="1">
                <a:solidFill>
                  <a:schemeClr val="bg1"/>
                </a:solidFill>
                <a:latin typeface="Arial Black" pitchFamily="34" charset="0"/>
              </a:rPr>
              <a:t>Мостище</a:t>
            </a:r>
            <a:r>
              <a:rPr lang="ru-RU" sz="7200" dirty="0">
                <a:solidFill>
                  <a:schemeClr val="bg1"/>
                </a:solidFill>
                <a:latin typeface="Arial Black" pitchFamily="34" charset="0"/>
              </a:rPr>
              <a:t>. Юную партизанку зверски замучили, но Зина до последней минуты оставалась стойкой, мужественной, несгибаемой. И Родина посмертно отметила ее подвиг высшим своим званием- званием Героя Советского союза. 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249620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67200"/>
            <a:ext cx="2088232" cy="225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429132"/>
            <a:ext cx="4714908" cy="1928826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Пионеры-герои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32" y="0"/>
            <a:ext cx="1914525" cy="229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593" y="0"/>
            <a:ext cx="1914525" cy="229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1382"/>
            <a:ext cx="1785918" cy="228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0"/>
            <a:ext cx="1759008" cy="229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126" y="9484"/>
            <a:ext cx="1752178" cy="228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-1"/>
            <a:ext cx="1835695" cy="229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675" y="2291382"/>
            <a:ext cx="1642318" cy="227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285992"/>
            <a:ext cx="1418935" cy="228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7" y="2285992"/>
            <a:ext cx="192879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285992"/>
            <a:ext cx="1571636" cy="229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639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0BDDC-035E-40C5-BCAA-DDB00871E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hild_soldier1.jpeg">
            <a:extLst>
              <a:ext uri="{FF2B5EF4-FFF2-40B4-BE49-F238E27FC236}">
                <a16:creationId xmlns:a16="http://schemas.microsoft.com/office/drawing/2014/main" id="{59014E7D-6C64-4A36-8002-47B908B865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140968"/>
            <a:ext cx="5766247" cy="3598486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F299FB-2DA9-49E9-AD8E-2DFCEF740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61" y="0"/>
            <a:ext cx="2734999" cy="3068960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A53345EF-1C1A-4C21-A322-B97A55EBA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0"/>
            <a:ext cx="2483768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994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93E28-8842-49D5-A2FC-B7CBD876C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116632"/>
            <a:ext cx="7055380" cy="86409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Красной Руки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68E5CF-3EEF-41E1-979B-F0918848B7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908720"/>
            <a:ext cx="3661376" cy="3744416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id="{3EA48F12-91F2-4FF3-8814-4FD9D37DB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383164" y="2420888"/>
            <a:ext cx="476083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7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4ABC23-76C5-4E8F-AA1E-22831303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84984"/>
            <a:ext cx="8229600" cy="1956031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 и девчонки разных стран, всюду, где шла борьба за свободу, за мир, были рядом со взрослыми. Они служили связными, разведчиками, распространяли газеты, писали и расклеивали листовки, участвовали в демонстрациях, а когда нужно – брали в руки оружие, и сражались наравне со старшими.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C07DCB6-78A2-4715-BD58-4C2CF6C98F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112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594FC94-123B-4355-9388-43F683D88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803" y="116632"/>
            <a:ext cx="1992560" cy="2591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A150CCF-28FC-49ED-8E75-2609B3547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7312"/>
            <a:ext cx="2273602" cy="268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06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C7D3A-B639-448C-BE58-A482DD61F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16632"/>
            <a:ext cx="7055380" cy="1080120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Ребенок-солдат. Кабул, Афганистан.</a:t>
            </a:r>
          </a:p>
        </p:txBody>
      </p:sp>
      <p:pic>
        <p:nvPicPr>
          <p:cNvPr id="4" name="Содержимое 3" descr="Ребенок-солдат. Кабул, Афганистан..jpg">
            <a:extLst>
              <a:ext uri="{FF2B5EF4-FFF2-40B4-BE49-F238E27FC236}">
                <a16:creationId xmlns:a16="http://schemas.microsoft.com/office/drawing/2014/main" id="{58195934-A5AD-4543-9DC6-3FB21627AB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268760"/>
            <a:ext cx="5256584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3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639FA-2CD6-4D5A-8C44-59F30639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88050"/>
          </a:xfrm>
        </p:spPr>
        <p:txBody>
          <a:bodyPr/>
          <a:lstStyle/>
          <a:p>
            <a:pPr algn="ctr"/>
            <a:r>
              <a:rPr lang="ru-RU" dirty="0"/>
              <a:t>Сербия</a:t>
            </a:r>
          </a:p>
        </p:txBody>
      </p:sp>
      <p:pic>
        <p:nvPicPr>
          <p:cNvPr id="4" name="Содержимое 3" descr="Сербия..jpg">
            <a:extLst>
              <a:ext uri="{FF2B5EF4-FFF2-40B4-BE49-F238E27FC236}">
                <a16:creationId xmlns:a16="http://schemas.microsoft.com/office/drawing/2014/main" id="{16BDD5DA-6639-48F9-812C-9F70D5A54F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4710" y="1340768"/>
            <a:ext cx="8047730" cy="49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6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EE523-CF4E-4204-ABC8-CC67A7794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60058"/>
          </a:xfrm>
        </p:spPr>
        <p:txBody>
          <a:bodyPr/>
          <a:lstStyle/>
          <a:p>
            <a:pPr algn="ctr"/>
            <a:r>
              <a:rPr lang="ru-RU" dirty="0"/>
              <a:t>Шри-Ланка, 1995</a:t>
            </a:r>
          </a:p>
        </p:txBody>
      </p:sp>
      <p:pic>
        <p:nvPicPr>
          <p:cNvPr id="4" name="Содержимое 3" descr="Шри-Ланка, 1995..jpg">
            <a:extLst>
              <a:ext uri="{FF2B5EF4-FFF2-40B4-BE49-F238E27FC236}">
                <a16:creationId xmlns:a16="http://schemas.microsoft.com/office/drawing/2014/main" id="{00EB4643-9C5F-496C-8BC0-204443574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9" y="1268760"/>
            <a:ext cx="4536503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23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1CCCDE-84A0-4DA9-BA89-2EA39CE8F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88050"/>
          </a:xfrm>
        </p:spPr>
        <p:txBody>
          <a:bodyPr/>
          <a:lstStyle/>
          <a:p>
            <a:pPr algn="ctr"/>
            <a:r>
              <a:rPr lang="ru-RU" dirty="0"/>
              <a:t>Индия, 2001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Индия, 2001..jpg">
            <a:extLst>
              <a:ext uri="{FF2B5EF4-FFF2-40B4-BE49-F238E27FC236}">
                <a16:creationId xmlns:a16="http://schemas.microsoft.com/office/drawing/2014/main" id="{36CCD438-AD2F-4389-87C7-85E531A41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486494"/>
            <a:ext cx="3514599" cy="49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9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31B36-4C27-45CA-A8B2-F668A3751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Лузон, Филиппины, 1986. </a:t>
            </a:r>
          </a:p>
        </p:txBody>
      </p:sp>
      <p:pic>
        <p:nvPicPr>
          <p:cNvPr id="4" name="Содержимое 3" descr="Лузон, Филипины, 1986..jpg">
            <a:extLst>
              <a:ext uri="{FF2B5EF4-FFF2-40B4-BE49-F238E27FC236}">
                <a16:creationId xmlns:a16="http://schemas.microsoft.com/office/drawing/2014/main" id="{B0505B2E-B7BF-4423-80D4-0B55A5A607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1" y="1268760"/>
            <a:ext cx="511256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4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560E0-050C-4201-9469-238CFC83B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Ирак 2010 </a:t>
            </a:r>
          </a:p>
        </p:txBody>
      </p:sp>
      <p:pic>
        <p:nvPicPr>
          <p:cNvPr id="4" name="Содержимое 3" descr="Ирак 2010.jpg">
            <a:extLst>
              <a:ext uri="{FF2B5EF4-FFF2-40B4-BE49-F238E27FC236}">
                <a16:creationId xmlns:a16="http://schemas.microsoft.com/office/drawing/2014/main" id="{09E557F6-D5A4-411E-AD9E-97AC822F7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7938" y="1412776"/>
            <a:ext cx="6606430" cy="49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43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238</TotalTime>
  <Words>603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Century Gothic</vt:lpstr>
      <vt:lpstr>Impact</vt:lpstr>
      <vt:lpstr>Times New Roman</vt:lpstr>
      <vt:lpstr>Wingdings 3</vt:lpstr>
      <vt:lpstr>Ион</vt:lpstr>
      <vt:lpstr>Презентация PowerPoint</vt:lpstr>
      <vt:lpstr>День Красной Руки</vt:lpstr>
      <vt:lpstr>Мальчишки и девчонки разных стран, всюду, где шла борьба за свободу, за мир, были рядом со взрослыми. Они служили связными, разведчиками, распространяли газеты, писали и расклеивали листовки, участвовали в демонстрациях, а когда нужно – брали в руки оружие, и сражались наравне со старшими. </vt:lpstr>
      <vt:lpstr>Ребенок-солдат. Кабул, Афганистан.</vt:lpstr>
      <vt:lpstr>Сербия</vt:lpstr>
      <vt:lpstr>Шри-Ланка, 1995</vt:lpstr>
      <vt:lpstr>Индия, 2001 </vt:lpstr>
      <vt:lpstr>Лузон, Филиппины, 1986. </vt:lpstr>
      <vt:lpstr>Ирак 2010 </vt:lpstr>
      <vt:lpstr>в годы Великой Отечественной войны</vt:lpstr>
      <vt:lpstr>Пионеры – герои Великой Отечественной Войны</vt:lpstr>
      <vt:lpstr>Презентация PowerPoint</vt:lpstr>
      <vt:lpstr>Валя Котик</vt:lpstr>
      <vt:lpstr>Марат Казей </vt:lpstr>
      <vt:lpstr> Леня Голиков</vt:lpstr>
      <vt:lpstr>Зина Портнова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User_40</cp:lastModifiedBy>
  <cp:revision>24</cp:revision>
  <dcterms:created xsi:type="dcterms:W3CDTF">2020-03-10T05:32:25Z</dcterms:created>
  <dcterms:modified xsi:type="dcterms:W3CDTF">2023-02-10T06:00:24Z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608271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