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1" r:id="rId11"/>
    <p:sldId id="272" r:id="rId12"/>
    <p:sldId id="273" r:id="rId13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861047"/>
            <a:ext cx="8391306" cy="52772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base">
              <a:lnSpc>
                <a:spcPct val="150000"/>
              </a:lnSpc>
            </a:pP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sz="4900" b="1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Познавательный</a:t>
            </a:r>
            <a:r>
              <a:rPr lang="ru-RU" b="1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</a:t>
            </a:r>
            <a:br>
              <a:rPr lang="ru-RU" b="1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3600" b="1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экологический проект</a:t>
            </a:r>
            <a:r>
              <a:rPr lang="ru-RU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ru-RU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«Овощи сажаем-заботимся об урожае»</a:t>
            </a:r>
            <a:b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857760"/>
            <a:ext cx="7888960" cy="995354"/>
          </a:xfrm>
        </p:spPr>
        <p:txBody>
          <a:bodyPr>
            <a:normAutofit/>
          </a:bodyPr>
          <a:lstStyle/>
          <a:p>
            <a:r>
              <a:rPr lang="ru-RU" sz="2600" smtClean="0">
                <a:solidFill>
                  <a:schemeClr val="accent1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Воспитатель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: </a:t>
            </a:r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Мишина Татьяна Владимировна</a:t>
            </a:r>
          </a:p>
          <a:p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   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116632"/>
            <a:ext cx="49062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Муниципальное бюджетное дошкольное </a:t>
            </a:r>
          </a:p>
          <a:p>
            <a:pPr algn="ctr"/>
            <a:r>
              <a:rPr lang="ru-RU" dirty="0"/>
              <a:t>образовательное учреждение </a:t>
            </a:r>
          </a:p>
          <a:p>
            <a:pPr algn="ctr"/>
            <a:r>
              <a:rPr lang="ru-RU" dirty="0"/>
              <a:t>Детский сад № 31 «Солнышко»</a:t>
            </a:r>
          </a:p>
          <a:p>
            <a:endParaRPr lang="ru-RU" dirty="0"/>
          </a:p>
        </p:txBody>
      </p:sp>
      <p:pic>
        <p:nvPicPr>
          <p:cNvPr id="1026" name="Picture 2" descr="https://zabavnik.club/wp-content/uploads/2018/07/sonce_na_prozrachnom_fone_7_1619433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0"/>
            <a:ext cx="1941762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Рассматривание иллюстраций овощей, уточнение формы, цвета</a:t>
            </a:r>
            <a:endParaRPr lang="ru-RU" sz="2800" b="1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3" name="Объект 2">
            <a:extLst>
              <a:ext uri="{FF2B5EF4-FFF2-40B4-BE49-F238E27FC236}">
                <a16:creationId xmlns:a16="http://schemas.microsoft.com/office/drawing/2014/main" id="{869E8AB4-DB52-4201-B592-8D7E301FC16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628800"/>
            <a:ext cx="3819448" cy="4680520"/>
          </a:xfrm>
        </p:spPr>
      </p:pic>
      <p:pic>
        <p:nvPicPr>
          <p:cNvPr id="8" name="Picture 2" descr="https://zabavnik.club/wp-content/uploads/2018/07/sonce_na_prozrachnom_fone_7_1619433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24" y="714356"/>
            <a:ext cx="832326" cy="765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Фоторепортаж «Как мы сажаем и ухаживаем за растениями».</a:t>
            </a:r>
            <a:br>
              <a:rPr lang="ru-RU" sz="2800" dirty="0"/>
            </a:br>
            <a:endParaRPr lang="ru-RU" sz="2800" b="1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3" name="Объект 2">
            <a:extLst>
              <a:ext uri="{FF2B5EF4-FFF2-40B4-BE49-F238E27FC236}">
                <a16:creationId xmlns:a16="http://schemas.microsoft.com/office/drawing/2014/main" id="{5E65F4AB-1ED4-413E-B834-84C8BFFBA77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3826768" cy="2870076"/>
          </a:xfrm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id="{723A782C-1429-499F-BCCD-F0F10E6A207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8" name="Picture 2" descr="https://zabavnik.club/wp-content/uploads/2018/07/sonce_na_prozrachnom_fone_7_1619433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714356"/>
            <a:ext cx="832326" cy="765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Выставка детских поделок из пластилина, связанных с тематикой проекта</a:t>
            </a:r>
            <a:endParaRPr lang="ru-RU" sz="2800" b="1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2BAAD5DE-13CD-4AF1-83DA-38CC1800474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54496"/>
            <a:ext cx="4038600" cy="1817370"/>
          </a:xfrm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id="{323A5829-0B00-44F3-B16F-6D99E9A194A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954496"/>
            <a:ext cx="4038600" cy="1817370"/>
          </a:xfrm>
        </p:spPr>
      </p:pic>
      <p:pic>
        <p:nvPicPr>
          <p:cNvPr id="6" name="Picture 2" descr="https://zabavnik.club/wp-content/uploads/2018/07/sonce_na_prozrachnom_fone_7_1619433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24" y="714356"/>
            <a:ext cx="832326" cy="765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Паспорт проекта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base"/>
            <a:r>
              <a:rPr lang="ru-RU" b="1" dirty="0"/>
              <a:t>Направленность</a:t>
            </a:r>
            <a:r>
              <a:rPr lang="ru-RU" dirty="0"/>
              <a:t>: экологическое воспитание через познавательно-исследовательскую деятельность.</a:t>
            </a:r>
          </a:p>
          <a:p>
            <a:r>
              <a:rPr lang="ru-RU" b="1" dirty="0"/>
              <a:t>Вид проекта</a:t>
            </a:r>
            <a:r>
              <a:rPr lang="ru-RU" dirty="0"/>
              <a:t>: познавательно – практический, краткосрочный, 2 недели.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Участники проекта</a:t>
            </a:r>
            <a:r>
              <a:rPr lang="ru-RU" dirty="0"/>
              <a:t>: воспитатель, воспитанники, родители.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РППС</a:t>
            </a:r>
            <a:r>
              <a:rPr lang="ru-RU" dirty="0"/>
              <a:t>: художественная литература для детей, консультации для родителей. </a:t>
            </a:r>
          </a:p>
          <a:p>
            <a:pPr>
              <a:buNone/>
            </a:pPr>
            <a:r>
              <a:rPr lang="ru-RU" dirty="0"/>
              <a:t>     Оборудование для оформления «Огорода на подоконнике»: скатерть, конструктор, бабочки, посуда для посадки растений, луковица, чеснок, семена помидор, семена огурцов, семена салата почва.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Актуальность проекта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28670"/>
            <a:ext cx="8401080" cy="5643602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Влияние окружающего мира на развитие ребёнка огромно. Знакомство с бесконечными, постоянно изменяющимися явлениями начинается с первых лет жизни малыша. Явления и объекты природы привлекают детей красотой, яркостью красок, разнообразием. Наблюдая за ними, ребёнок обогащает свой чувственный опыт, на котором и основывается его дальнейшее творчество. Чем глубже ребёнок познаёт таинства окружающего мира, тем больше у него возникает вопросов. Основная задача взрослого состоит в том, чтобы помочь ребёнку самостоятельно найти ответы на эти вопросы. </a:t>
            </a:r>
          </a:p>
          <a:p>
            <a:r>
              <a:rPr lang="ru-RU" dirty="0"/>
              <a:t>Заканчивается зима. Солнышко с каждым днём всё выше и выше, а день всё длиннее и теплее. Пришло время посадок. Огород на подоконнике в детском саду является очень приятным занятием, особенно зимой и весной, когда хочется не только отведать свежие дары природы, но и посмотреть на цвета зелени или помидоров. Но нет ничего приятнее, когда первая весенняя зелень поспевает прямо у тебя на подоконнике. Это могут быть лук, петрушка, укроп, и даже листья салата. Огород на подоконнике — отличный способ развеять сезонную тоску по природным цветам и теплу. Расширения представлений детей о том, как ухаживать за растениями в комнатных условиях, обобщения представлений о необходимости света, тепла, влаги почвы для роста растений, развития познавательных и творческих способностей детей.</a:t>
            </a:r>
          </a:p>
          <a:p>
            <a:r>
              <a:rPr lang="ru-RU" dirty="0"/>
              <a:t>Именно в дошкольном возрасте закладываются позитивные чувства к природе и природным явлениям, открывается удивительное многообразие растительного мира, впервые осознается роль природы в жизни человека. На нашем огороде дети сами смогут посадить и выращивать растения, ухаживать за ними.</a:t>
            </a:r>
          </a:p>
          <a:p>
            <a:pPr fontAlgn="base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Цели проекта: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08"/>
            <a:ext cx="8401080" cy="5572164"/>
          </a:xfrm>
        </p:spPr>
        <p:txBody>
          <a:bodyPr>
            <a:normAutofit fontScale="85000" lnSpcReduction="10000"/>
          </a:bodyPr>
          <a:lstStyle/>
          <a:p>
            <a:pPr fontAlgn="base"/>
            <a:r>
              <a:rPr lang="ru-RU" dirty="0"/>
              <a:t>Воспитывать у детей желание участвовать в трудовой деятельности.</a:t>
            </a:r>
          </a:p>
          <a:p>
            <a:pPr fontAlgn="base"/>
            <a:r>
              <a:rPr lang="ru-RU" dirty="0"/>
              <a:t>Научить с помощью воспитателя сажать растения;</a:t>
            </a:r>
          </a:p>
          <a:p>
            <a:pPr fontAlgn="base"/>
            <a:r>
              <a:rPr lang="ru-RU" dirty="0"/>
              <a:t>Поливать растения под руководством воспитателя;</a:t>
            </a:r>
          </a:p>
          <a:p>
            <a:pPr fontAlgn="base"/>
            <a:r>
              <a:rPr lang="ru-RU" dirty="0"/>
              <a:t>Дать представления о выращивании растений;</a:t>
            </a:r>
          </a:p>
          <a:p>
            <a:pPr fontAlgn="base"/>
            <a:r>
              <a:rPr lang="ru-RU" dirty="0"/>
              <a:t>Наблюдение за всходами растений;</a:t>
            </a:r>
          </a:p>
          <a:p>
            <a:pPr fontAlgn="base"/>
            <a:r>
              <a:rPr lang="ru-RU" dirty="0"/>
              <a:t>Воспитывать бережное и заботливое отношение к растениям</a:t>
            </a:r>
          </a:p>
          <a:p>
            <a:pPr fontAlgn="base"/>
            <a:r>
              <a:rPr lang="ru-RU" dirty="0"/>
              <a:t>Привлечь родителей к активной жизни детского сада в рамках организации и реализации проекта;</a:t>
            </a:r>
          </a:p>
          <a:p>
            <a:pPr fontAlgn="base"/>
            <a:r>
              <a:rPr lang="ru-RU" dirty="0"/>
              <a:t>Организация художественно – продуктивной творческой деятельности.</a:t>
            </a:r>
          </a:p>
          <a:p>
            <a:pPr fontAlgn="base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Задачи проекта: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08"/>
            <a:ext cx="8401080" cy="5572164"/>
          </a:xfrm>
        </p:spPr>
        <p:txBody>
          <a:bodyPr>
            <a:normAutofit fontScale="55000" lnSpcReduction="20000"/>
          </a:bodyPr>
          <a:lstStyle/>
          <a:p>
            <a:pPr fontAlgn="base">
              <a:buNone/>
            </a:pPr>
            <a:r>
              <a:rPr lang="ru-RU" b="1" dirty="0"/>
              <a:t>      Обучающие:</a:t>
            </a:r>
            <a:endParaRPr lang="ru-RU" dirty="0"/>
          </a:p>
          <a:p>
            <a:pPr fontAlgn="base"/>
            <a:r>
              <a:rPr lang="ru-RU" dirty="0"/>
              <a:t>познакомить детей с предметным миром и правилами безопасного обращения с предметами;</a:t>
            </a:r>
          </a:p>
          <a:p>
            <a:pPr fontAlgn="base"/>
            <a:r>
              <a:rPr lang="ru-RU" dirty="0"/>
              <a:t>формировать представления о правилах безопасного поведения в играх с почвой и водой;</a:t>
            </a:r>
          </a:p>
          <a:p>
            <a:pPr fontAlgn="base"/>
            <a:r>
              <a:rPr lang="ru-RU" dirty="0"/>
              <a:t>формировать представления о правильных способах взаимодействия с растениями: рассматривать растения, не нано­ся им вред;</a:t>
            </a:r>
          </a:p>
          <a:p>
            <a:pPr fontAlgn="base"/>
            <a:r>
              <a:rPr lang="ru-RU" dirty="0"/>
              <a:t>продолжать работать по обогащению непосредственного чувственного опыта детей в разных видах деятельности;</a:t>
            </a:r>
          </a:p>
          <a:p>
            <a:pPr fontAlgn="base"/>
            <a:r>
              <a:rPr lang="ru-RU" dirty="0"/>
              <a:t>формировать умение (побуждать) включать движения рук по предмету в процесс знакомства с ним: обводить руками части предмета, гладить их и т.д.;</a:t>
            </a:r>
          </a:p>
          <a:p>
            <a:pPr fontAlgn="base"/>
            <a:r>
              <a:rPr lang="ru-RU" dirty="0"/>
              <a:t> формировать умения называть свойства предметов: большой, маленький, и др.;</a:t>
            </a:r>
          </a:p>
          <a:p>
            <a:pPr fontAlgn="base"/>
            <a:r>
              <a:rPr lang="ru-RU" dirty="0"/>
              <a:t>формировать представления о пространственных соотношениях;</a:t>
            </a:r>
          </a:p>
          <a:p>
            <a:pPr fontAlgn="base"/>
            <a:r>
              <a:rPr lang="ru-RU" dirty="0"/>
              <a:t>формировать представления о простейших связях между предметами ближайшего окружения;</a:t>
            </a:r>
          </a:p>
          <a:p>
            <a:pPr fontAlgn="base"/>
            <a:r>
              <a:rPr lang="ru-RU" dirty="0"/>
              <a:t> формировать умение различать по внешнему виду овощи и фрукты;</a:t>
            </a:r>
          </a:p>
          <a:p>
            <a:pPr fontAlgn="base"/>
            <a:r>
              <a:rPr lang="ru-RU" dirty="0"/>
              <a:t> формировать умение слушать небольшие рассказы без наглядного со­провождения;</a:t>
            </a:r>
          </a:p>
          <a:p>
            <a:pPr fontAlgn="base"/>
            <a:r>
              <a:rPr lang="ru-RU" dirty="0"/>
              <a:t>приобщение детей к рассматриванию рисунков в книгах;</a:t>
            </a:r>
          </a:p>
          <a:p>
            <a:pPr fontAlgn="base"/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Задачи проекта: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08"/>
            <a:ext cx="8401080" cy="5572164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b="1" dirty="0"/>
              <a:t>Воспитательные</a:t>
            </a:r>
            <a:r>
              <a:rPr lang="ru-RU" dirty="0"/>
              <a:t>:</a:t>
            </a:r>
          </a:p>
          <a:p>
            <a:pPr fontAlgn="base"/>
            <a:r>
              <a:rPr lang="ru-RU" dirty="0"/>
              <a:t>воспитывать отрицательное отношение к грубости, жадности; развитие умения играть не ссорясь, помогать друг другу и вместе радоваться успехам, красивым игрушкам и т. п.;</a:t>
            </a:r>
          </a:p>
          <a:p>
            <a:pPr fontAlgn="base"/>
            <a:r>
              <a:rPr lang="ru-RU" dirty="0"/>
              <a:t>воспитывать интерес к труду взрослых. Расширение круга наблюдений детей за трудом взрослых. Привлечение их внимания на то, что и как делает взрослый, зачем он выполняет те или иные действия;</a:t>
            </a:r>
          </a:p>
          <a:p>
            <a:pPr fontAlgn="base"/>
            <a:r>
              <a:rPr lang="ru-RU" dirty="0"/>
              <a:t>поощрять жела­ния помогать взрослым;</a:t>
            </a:r>
          </a:p>
          <a:p>
            <a:pPr fontAlgn="base"/>
            <a:r>
              <a:rPr lang="ru-RU" dirty="0"/>
              <a:t>привлекать внимание детей в помещении и на участке к тому, как взрослый ухаживает за растениями (поливает);</a:t>
            </a:r>
          </a:p>
          <a:p>
            <a:pPr fontAlgn="base"/>
            <a:r>
              <a:rPr lang="ru-RU" dirty="0"/>
              <a:t> воспитывать бережное отношение к растениям, желания и умения заботиться о них.</a:t>
            </a:r>
          </a:p>
          <a:p>
            <a:pPr fontAlgn="base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Задачи проекта: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08"/>
            <a:ext cx="8401080" cy="5572164"/>
          </a:xfrm>
        </p:spPr>
        <p:txBody>
          <a:bodyPr>
            <a:normAutofit fontScale="47500" lnSpcReduction="20000"/>
          </a:bodyPr>
          <a:lstStyle/>
          <a:p>
            <a:pPr fontAlgn="base">
              <a:buNone/>
            </a:pPr>
            <a:r>
              <a:rPr lang="ru-RU" b="1" dirty="0"/>
              <a:t>        Развивающие</a:t>
            </a:r>
            <a:r>
              <a:rPr lang="ru-RU" dirty="0"/>
              <a:t>:</a:t>
            </a:r>
          </a:p>
          <a:p>
            <a:pPr fontAlgn="base"/>
            <a:r>
              <a:rPr lang="ru-RU" dirty="0"/>
              <a:t> развивать логическое мышление и зрительную память. Совершенствовать навыки диалогической речи;</a:t>
            </a:r>
          </a:p>
          <a:p>
            <a:pPr fontAlgn="base"/>
            <a:r>
              <a:rPr lang="ru-RU" dirty="0"/>
              <a:t>формировать начальные навыки ролевого поведения; умения связывать сюжетные действия с ролью;</a:t>
            </a:r>
          </a:p>
          <a:p>
            <a:pPr fontAlgn="base"/>
            <a:r>
              <a:rPr lang="ru-RU" dirty="0"/>
              <a:t>обогащать чувственный опыт де­тей в играх с дидактическим материалом;</a:t>
            </a:r>
          </a:p>
          <a:p>
            <a:pPr fontAlgn="base"/>
            <a:r>
              <a:rPr lang="ru-RU" dirty="0"/>
              <a:t>привлекать детей к выполнению простейших трудовых действий;</a:t>
            </a:r>
          </a:p>
          <a:p>
            <a:pPr fontAlgn="base"/>
            <a:r>
              <a:rPr lang="ru-RU" dirty="0"/>
              <a:t>развивать интерес к растительному миру;</a:t>
            </a:r>
          </a:p>
          <a:p>
            <a:pPr fontAlgn="base"/>
            <a:r>
              <a:rPr lang="ru-RU" dirty="0"/>
              <a:t> развитие понимания речи и активизация словаря на основе расширения ориентировки детей в ближайшем окружении;</a:t>
            </a:r>
          </a:p>
          <a:p>
            <a:pPr fontAlgn="base"/>
            <a:r>
              <a:rPr lang="ru-RU" dirty="0"/>
              <a:t>поощрение употребления усвоенных слов в самостоятельной речи.</a:t>
            </a:r>
          </a:p>
          <a:p>
            <a:pPr fontAlgn="base"/>
            <a:r>
              <a:rPr lang="ru-RU" dirty="0"/>
              <a:t>развитие артикуляционного и голосового аппарата, речевого дыхания, слухового внимания;</a:t>
            </a:r>
          </a:p>
          <a:p>
            <a:pPr fontAlgn="base"/>
            <a:r>
              <a:rPr lang="ru-RU" dirty="0"/>
              <a:t> развитие эстетического восприятия окружающих предметов;</a:t>
            </a:r>
          </a:p>
          <a:p>
            <a:pPr fontAlgn="base"/>
            <a:r>
              <a:rPr lang="ru-RU" dirty="0"/>
              <a:t> развитие интереса к действиям с карандашами, пластилином;</a:t>
            </a:r>
          </a:p>
          <a:p>
            <a:pPr fontAlgn="base"/>
            <a:r>
              <a:rPr lang="ru-RU" dirty="0"/>
              <a:t> формирование умения различать цвета карандашей, фломастеров, правильно называть их; рисовать разные линии (длинные, короткие, вертикальные, горизонталь­ные, наклонные. Подведение детей к рисованию предметов округлой формы;</a:t>
            </a:r>
          </a:p>
          <a:p>
            <a:pPr fontAlgn="base"/>
            <a:r>
              <a:rPr lang="ru-RU" dirty="0"/>
              <a:t> развитие интереса детей к лепке. Знакомство с пластическими материалами: пластилином;</a:t>
            </a:r>
          </a:p>
          <a:p>
            <a:pPr fontAlgn="base"/>
            <a:r>
              <a:rPr lang="ru-RU" dirty="0"/>
              <a:t>формирование умения аккуратно пользоваться материалами;</a:t>
            </a:r>
          </a:p>
          <a:p>
            <a:pPr fontAlgn="base"/>
            <a:r>
              <a:rPr lang="ru-RU" dirty="0"/>
              <a:t>формирование представления о том, что каранда­шами, фломастерами и красками рисуют, а из глины лепят;</a:t>
            </a:r>
          </a:p>
          <a:p>
            <a:pPr fontAlgn="base"/>
            <a:r>
              <a:rPr lang="ru-RU" dirty="0"/>
              <a:t>развитие умения отвечать на вопросы по содержанию картинок;</a:t>
            </a:r>
          </a:p>
          <a:p>
            <a:pPr fontAlgn="base"/>
            <a:r>
              <a:rPr lang="ru-RU" dirty="0"/>
              <a:t>развитие интереса детей к окружающему;</a:t>
            </a:r>
          </a:p>
          <a:p>
            <a:pPr fontAlgn="base"/>
            <a:r>
              <a:rPr lang="ru-RU" dirty="0"/>
              <a:t>вызвать у детей интерес к растениям через стихи, загадки, проектно-исследовательскую деятельность и организацию художественно- продуктивной творческой деятельности.</a:t>
            </a:r>
          </a:p>
          <a:p>
            <a:pPr fontAlgn="base"/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.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85728"/>
            <a:ext cx="8401080" cy="6286544"/>
          </a:xfrm>
        </p:spPr>
        <p:txBody>
          <a:bodyPr>
            <a:normAutofit fontScale="62500" lnSpcReduction="20000"/>
          </a:bodyPr>
          <a:lstStyle/>
          <a:p>
            <a:pPr algn="ctr" fontAlgn="base">
              <a:buNone/>
            </a:pPr>
            <a:r>
              <a:rPr lang="ru-RU" b="1" dirty="0">
                <a:solidFill>
                  <a:srgbClr val="002060"/>
                </a:solidFill>
              </a:rPr>
              <a:t>       Работа над проектом с родителями:</a:t>
            </a:r>
            <a:endParaRPr lang="ru-RU" dirty="0">
              <a:solidFill>
                <a:srgbClr val="002060"/>
              </a:solidFill>
            </a:endParaRPr>
          </a:p>
          <a:p>
            <a:pPr fontAlgn="base">
              <a:buNone/>
            </a:pPr>
            <a:r>
              <a:rPr lang="ru-RU" dirty="0"/>
              <a:t>привлечь родителей к организации и реализации проекта; обсуждение темы проекта; рекомендации по созданию мини-огорода в домашних условиях.</a:t>
            </a:r>
          </a:p>
          <a:p>
            <a:pPr algn="ctr" fontAlgn="base">
              <a:buNone/>
            </a:pPr>
            <a:r>
              <a:rPr lang="ru-RU" b="1" dirty="0">
                <a:solidFill>
                  <a:srgbClr val="002060"/>
                </a:solidFill>
              </a:rPr>
              <a:t>Работа над проектом с детьми:</a:t>
            </a:r>
            <a:endParaRPr lang="ru-RU" dirty="0">
              <a:solidFill>
                <a:srgbClr val="002060"/>
              </a:solidFill>
            </a:endParaRPr>
          </a:p>
          <a:p>
            <a:pPr fontAlgn="base">
              <a:buNone/>
            </a:pPr>
            <a:r>
              <a:rPr lang="ru-RU" b="1" dirty="0"/>
              <a:t>Познавательно – исследовательская деятельность (ОД):</a:t>
            </a:r>
            <a:r>
              <a:rPr lang="ru-RU" dirty="0"/>
              <a:t>рассматривание растений (понятия большой- маленький; один-много);наблюдение за посадкой, первыми всходами;</a:t>
            </a:r>
          </a:p>
          <a:p>
            <a:pPr fontAlgn="base">
              <a:buNone/>
            </a:pPr>
            <a:r>
              <a:rPr lang="ru-RU" b="1" dirty="0"/>
              <a:t>Развитие речи</a:t>
            </a:r>
            <a:r>
              <a:rPr lang="ru-RU" dirty="0"/>
              <a:t> (беседы, чтение художественной литературы);</a:t>
            </a:r>
          </a:p>
          <a:p>
            <a:pPr fontAlgn="base">
              <a:buNone/>
            </a:pPr>
            <a:r>
              <a:rPr lang="ru-RU" b="1" dirty="0"/>
              <a:t>Игровая деятельность</a:t>
            </a:r>
            <a:r>
              <a:rPr lang="ru-RU" dirty="0"/>
              <a:t> (игры, игровые ситуации).</a:t>
            </a:r>
          </a:p>
          <a:p>
            <a:pPr algn="ctr" fontAlgn="base">
              <a:buNone/>
            </a:pPr>
            <a:r>
              <a:rPr lang="ru-RU" b="1" dirty="0">
                <a:solidFill>
                  <a:srgbClr val="002060"/>
                </a:solidFill>
              </a:rPr>
              <a:t>Работа с педагогами:</a:t>
            </a:r>
            <a:endParaRPr lang="ru-RU" dirty="0">
              <a:solidFill>
                <a:srgbClr val="002060"/>
              </a:solidFill>
            </a:endParaRPr>
          </a:p>
          <a:p>
            <a:pPr fontAlgn="base">
              <a:buNone/>
            </a:pPr>
            <a:r>
              <a:rPr lang="ru-RU" dirty="0"/>
              <a:t>Обобщение опыта работы по теме «Овощи сажаем-заботимся об урожае».</a:t>
            </a:r>
          </a:p>
          <a:p>
            <a:pPr algn="ctr" fontAlgn="base">
              <a:buNone/>
            </a:pPr>
            <a:r>
              <a:rPr lang="ru-RU" b="1" dirty="0">
                <a:solidFill>
                  <a:srgbClr val="002060"/>
                </a:solidFill>
              </a:rPr>
              <a:t> Предполагаемый результат:</a:t>
            </a:r>
            <a:endParaRPr lang="ru-RU" dirty="0">
              <a:solidFill>
                <a:srgbClr val="002060"/>
              </a:solidFill>
            </a:endParaRPr>
          </a:p>
          <a:p>
            <a:pPr fontAlgn="base">
              <a:buNone/>
            </a:pPr>
            <a:r>
              <a:rPr lang="ru-RU" dirty="0"/>
              <a:t>1. Дети получат знания о том, что растения живые, их поливают, сажают, выращивают.</a:t>
            </a:r>
          </a:p>
          <a:p>
            <a:pPr fontAlgn="base">
              <a:buNone/>
            </a:pPr>
            <a:r>
              <a:rPr lang="ru-RU" dirty="0"/>
              <a:t>2. Дети получат представления о труде взрослых, научатся правильно называть трудовые действия.</a:t>
            </a:r>
          </a:p>
          <a:p>
            <a:pPr fontAlgn="base">
              <a:buNone/>
            </a:pPr>
            <a:r>
              <a:rPr lang="ru-RU" dirty="0"/>
              <a:t>3. Проводимая работа позволяет воспитывать трудолюбие, бережное отношение к растениям.</a:t>
            </a:r>
          </a:p>
          <a:p>
            <a:pPr fontAlgn="base">
              <a:buNone/>
            </a:pPr>
            <a:r>
              <a:rPr lang="ru-RU" dirty="0"/>
              <a:t>4. Все участники проекта (дети, воспитатели, родители) получат положительные эмоции от полученных результатов.</a:t>
            </a:r>
          </a:p>
          <a:p>
            <a:pPr fontAlgn="base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ПРИЛОЖЕНИЕ</a:t>
            </a:r>
          </a:p>
        </p:txBody>
      </p:sp>
      <p:pic>
        <p:nvPicPr>
          <p:cNvPr id="11266" name="Picture 2" descr="https://img0.liveinternet.ru/images/attach/c/2/69/727/69727868_0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285860"/>
            <a:ext cx="7786742" cy="4643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632</Words>
  <Application>Microsoft Office PowerPoint</Application>
  <PresentationFormat>Экран (4:3)</PresentationFormat>
  <Paragraphs>80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Batang</vt:lpstr>
      <vt:lpstr>Calibri</vt:lpstr>
      <vt:lpstr>Тема Office</vt:lpstr>
      <vt:lpstr> Познавательный   экологический проект «Овощи сажаем-заботимся об урожае»   </vt:lpstr>
      <vt:lpstr>Паспорт проекта</vt:lpstr>
      <vt:lpstr>Актуальность проекта </vt:lpstr>
      <vt:lpstr>Цели проекта: </vt:lpstr>
      <vt:lpstr>Задачи проекта: </vt:lpstr>
      <vt:lpstr>Задачи проекта: </vt:lpstr>
      <vt:lpstr>Задачи проекта: </vt:lpstr>
      <vt:lpstr>. </vt:lpstr>
      <vt:lpstr>ПРИЛОЖЕНИЕ</vt:lpstr>
      <vt:lpstr>Рассматривание иллюстраций овощей, уточнение формы, цвета</vt:lpstr>
      <vt:lpstr>Фоторепортаж «Как мы сажаем и ухаживаем за растениями». </vt:lpstr>
      <vt:lpstr>Выставка детских поделок из пластилина, связанных с тематикой проекта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Познавательный  краткосрочный экологический проект «Овощи сажаем-заботимся об урожае»  разновозрастная группа </dc:title>
  <dc:creator>Marat</dc:creator>
  <cp:lastModifiedBy>Иванова Татьяна</cp:lastModifiedBy>
  <cp:revision>14</cp:revision>
  <cp:lastPrinted>2021-04-07T01:39:18Z</cp:lastPrinted>
  <dcterms:created xsi:type="dcterms:W3CDTF">2019-02-17T09:02:21Z</dcterms:created>
  <dcterms:modified xsi:type="dcterms:W3CDTF">2024-01-29T09:38:42Z</dcterms:modified>
</cp:coreProperties>
</file>