
<file path=[Content_Types].xml><?xml version="1.0" encoding="utf-8"?>
<Types xmlns="http://schemas.openxmlformats.org/package/2006/content-types">
  <Default Extension="png" ContentType="image/png"/>
  <Default Extension="mp3" ContentType="audio/unknown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6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624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</inkml:traceFormat>
        <inkml:channelProperties>
          <inkml:channelProperty channel="X" name="resolution" value="39.7093" units="1/cm"/>
          <inkml:channelProperty channel="Y" name="resolution" value="39.58763" units="1/cm"/>
        </inkml:channelProperties>
      </inkml:inkSource>
      <inkml:timestamp xml:id="ts0" timeString="2023-10-19T01:22:15.37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15776 5705,'25'0,"0"0,0 0,-1 0,1 0,0 0,0 0,0 0,-25 25,24-25,1 0,0 0,0 0,0 0,-1 0,1 0,-25 25,25-25,0 0,0 0,-1 0,1 0,0 0,0 0,0 0,-1 0,1 0,0 0,0 0,0 0,-1 0,1 0,0 0,0 0,0 0,-50 0,-25 24,25-24,1 0,-1 25,0-25,0 0,0 0,1 0,-26 0,50 25,-25-25,0 0,1 0,-1 0,0 0,0 0,0 0,1 0,-1 0,25-25,-25 25,0 0,0 0,1 0,-26 0,25 0,25-25,-25 25,1 0,48 0,1 0,0-24,0 24,0 0,-1 0,1 0,0 0,0 0,0 0,-1 0,1 0,0 0,0 0,0 0,-1 0,-24-25,25 25,0 0,0 0,0 0,-1 0,1 0,0-25,0 25,0 0,-1 0,1 0,0 0,-25 25,0 0,0-1,0 1,0 0,-25-25,0 0,1 0,-1 0,0 0,0 0,0 0,1 0,-1 0,0 0,0 0,0 0,1 0,-1 0,0 0,0 0,0 0,1 0,-1 0,0 0,0 0,0 0,1 0,-1 0,0 0,0 0,0 0,1 0,-1 0,0 0,0 0,0 0,25-25,0 0,0 1,0-1,25 0,0 25,-25 25,0 0,0-1,0 1,25-50,-25 1,0-1,25 25,-1-25,1 25,0 0,0 0,0 0,-1 0,1 0,25 0,-25 0,-1 0,1 0,0 0,0 0,0 0,-1 0,1 0,0 0,-25 25,25-25,0 25,-1-25,1 0,0 0,0 0,0 0,-1 0,1 0,25 0,-25 0,-25 24,0 1,24-25,-24 25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i?id=e81bc5c80e58e1343985c35939738fac-4238543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4906"/>
            <a:ext cx="9157687" cy="6862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188737" y="5733256"/>
            <a:ext cx="41696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Степанова Ирина Ивановна,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читель русского языка и литературы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МКОУ «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Кузнецовская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СОШ»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152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salonfifi.ru/wp-content/uploads/d/5/f/d5f3c35833fcaf07cef554e2a5a77492.jpe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5540"/>
            <a:ext cx="9144000" cy="68835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96855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avatars.mds.yandex.net/i?id=7e69dfaebcdd12f5c64fa78aae4b5d24703fa121-7077609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819" y="61912"/>
            <a:ext cx="9170819" cy="6796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039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434445"/>
            <a:ext cx="32403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</a:rPr>
              <a:t>Тема урока:</a:t>
            </a:r>
            <a:endParaRPr lang="ru-RU" sz="3200" b="1" i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236296" y="225175"/>
            <a:ext cx="16365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19.10.2023 г.</a:t>
            </a:r>
            <a:endParaRPr lang="ru-RU" dirty="0"/>
          </a:p>
        </p:txBody>
      </p:sp>
      <p:pic>
        <p:nvPicPr>
          <p:cNvPr id="2050" name="Picture 2" descr="https://avatars.mds.yandex.net/i?id=53c814e6a471cb430d719ca90c0a39f199cfe934-9859359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162147"/>
            <a:ext cx="6656737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915" y="1045294"/>
            <a:ext cx="7393396" cy="55407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339752" y="4811394"/>
            <a:ext cx="3384376" cy="921862"/>
          </a:xfrm>
          <a:prstGeom prst="rect">
            <a:avLst/>
          </a:prstGeom>
          <a:solidFill>
            <a:srgbClr val="CB624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059832" y="4997152"/>
            <a:ext cx="19442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    5 класс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124748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https://avatars.mds.yandex.net/i?id=1a503cb94ba8c765b75b088f8283d8a07d7d3505-8567399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99" y="2887394"/>
            <a:ext cx="2313167" cy="229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s://avatars.mds.yandex.net/i?id=c8288cc33d5b8485a5b5157f8f7be9113ca40917-9802303-images-thumbs&amp;n=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3456384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283968" y="836712"/>
            <a:ext cx="24482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/>
              <a:t>книга</a:t>
            </a:r>
            <a:endParaRPr lang="ru-RU" sz="5400" dirty="0"/>
          </a:p>
        </p:txBody>
      </p:sp>
      <p:pic>
        <p:nvPicPr>
          <p:cNvPr id="3076" name="Picture 4" descr="https://avatars.mds.yandex.net/i?id=c116b80182baee166e29e84ba5b915d1df662ee6-10993330-images-thumbs&amp;n=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6240" y="4077072"/>
            <a:ext cx="4572000" cy="2581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535002" y="5618857"/>
            <a:ext cx="31519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картина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3481464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https://avatars.mds.yandex.net/i?id=5f2f5196f32d4960c220854bdd74ffc6a63adc84-10766948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756" y="3068960"/>
            <a:ext cx="4963711" cy="3609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9552" y="314994"/>
            <a:ext cx="66967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0070C0"/>
                </a:solidFill>
              </a:rPr>
              <a:t>Образование -</a:t>
            </a:r>
            <a:endParaRPr lang="ru-RU" sz="6000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1366184"/>
            <a:ext cx="914017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э</a:t>
            </a:r>
            <a:r>
              <a:rPr lang="ru-RU" sz="3200" dirty="0" smtClean="0"/>
              <a:t>то процесс и результат усвоения накопленных поколениями культурных  ценностей.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082926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i?id=67f3cbdfeb2951950d73649908c2aeb5fdf885e7-10889624-images-thumbs&amp;n=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8338" cy="6525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веселая для конкурсов стулья скачать бесплатно в M - 5music.me (stream)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15616" y="6005799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2872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72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s://avatars.mds.yandex.net/i?id=bedbf989c9d3e67baba12b424e6aa8673e134026-8177770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-94415"/>
            <a:ext cx="6876256" cy="5153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02935" y="5373216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19 октября 1811 г. </a:t>
            </a:r>
            <a:r>
              <a:rPr lang="ru-RU" sz="2800" dirty="0"/>
              <a:t> с</a:t>
            </a:r>
            <a:r>
              <a:rPr lang="ru-RU" sz="2800" dirty="0" smtClean="0"/>
              <a:t>остоялось открытие Царскосельского лицея.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711114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theslide.ru/img/thumbs/1adbe323de736244da26ecdfe3f0eae4-800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964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2406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shareslide.ru/img/thumbs/249ef65a3955b2b885b5ea35eb9d3b1a-800x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-387424"/>
            <a:ext cx="9252520" cy="72454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85667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uookn-kursk.ru/wp-content/uploads/7/d/0/7d0db5e4976303af3059f5f6fcd31cf6.jpe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Рукописные данные 2"/>
              <p14:cNvContentPartPr/>
              <p14:nvPr/>
            </p14:nvContentPartPr>
            <p14:xfrm>
              <a:off x="5670360" y="2053800"/>
              <a:ext cx="312840" cy="45000"/>
            </p14:xfrm>
          </p:contentPart>
        </mc:Choice>
        <mc:Fallback>
          <p:pic>
            <p:nvPicPr>
              <p:cNvPr id="3" name="Рукописные данные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661000" y="2044440"/>
                <a:ext cx="331560" cy="63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68000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</TotalTime>
  <Words>47</Words>
  <Application>Microsoft Office PowerPoint</Application>
  <PresentationFormat>Экран (4:3)</PresentationFormat>
  <Paragraphs>11</Paragraphs>
  <Slides>11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Ирина</dc:creator>
  <cp:lastModifiedBy>Ирина</cp:lastModifiedBy>
  <cp:revision>9</cp:revision>
  <dcterms:created xsi:type="dcterms:W3CDTF">2023-10-18T15:15:34Z</dcterms:created>
  <dcterms:modified xsi:type="dcterms:W3CDTF">2023-10-19T03:35:41Z</dcterms:modified>
</cp:coreProperties>
</file>