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2D72CAF-99FC-4EA8-A661-D0A0A8688689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E9C623F-6D41-41D6-BABE-59D40D28A50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D72CAF-99FC-4EA8-A661-D0A0A8688689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C623F-6D41-41D6-BABE-59D40D28A5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2D72CAF-99FC-4EA8-A661-D0A0A8688689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E9C623F-6D41-41D6-BABE-59D40D28A5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D72CAF-99FC-4EA8-A661-D0A0A8688689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C623F-6D41-41D6-BABE-59D40D28A5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2D72CAF-99FC-4EA8-A661-D0A0A8688689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E9C623F-6D41-41D6-BABE-59D40D28A50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D72CAF-99FC-4EA8-A661-D0A0A8688689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C623F-6D41-41D6-BABE-59D40D28A5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D72CAF-99FC-4EA8-A661-D0A0A8688689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C623F-6D41-41D6-BABE-59D40D28A5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D72CAF-99FC-4EA8-A661-D0A0A8688689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C623F-6D41-41D6-BABE-59D40D28A5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2D72CAF-99FC-4EA8-A661-D0A0A8688689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C623F-6D41-41D6-BABE-59D40D28A5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D72CAF-99FC-4EA8-A661-D0A0A8688689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C623F-6D41-41D6-BABE-59D40D28A5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D72CAF-99FC-4EA8-A661-D0A0A8688689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C623F-6D41-41D6-BABE-59D40D28A50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2D72CAF-99FC-4EA8-A661-D0A0A8688689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E9C623F-6D41-41D6-BABE-59D40D28A5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Прямая речь.</a:t>
            </a:r>
            <a:br>
              <a:rPr lang="ru-RU" b="1" dirty="0" smtClean="0"/>
            </a:br>
            <a:r>
              <a:rPr lang="ru-RU" b="1" dirty="0" smtClean="0"/>
              <a:t>Практикум.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41238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1800" b="1" dirty="0">
                <a:solidFill>
                  <a:srgbClr val="333333"/>
                </a:solidFill>
                <a:latin typeface="Helvetica Neue"/>
                <a:ea typeface="+mn-ea"/>
                <a:cs typeface="+mn-cs"/>
              </a:rPr>
              <a:t>Расставьте пропущенные знаки препинания.</a:t>
            </a:r>
            <a:r>
              <a:rPr lang="ru-RU" sz="1800" dirty="0">
                <a:solidFill>
                  <a:srgbClr val="333333"/>
                </a:solidFill>
                <a:latin typeface="Helvetica Neue"/>
                <a:ea typeface="+mn-ea"/>
                <a:cs typeface="+mn-cs"/>
              </a:rPr>
              <a:t/>
            </a:r>
            <a:br>
              <a:rPr lang="ru-RU" sz="1800" dirty="0">
                <a:solidFill>
                  <a:srgbClr val="333333"/>
                </a:solidFill>
                <a:latin typeface="Helvetica Neue"/>
                <a:ea typeface="+mn-ea"/>
                <a:cs typeface="+mn-cs"/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0" i="0" dirty="0" smtClean="0">
                <a:solidFill>
                  <a:srgbClr val="333333"/>
                </a:solidFill>
                <a:effectLst/>
                <a:latin typeface="Helvetica Neue"/>
              </a:rPr>
              <a:t>1. Максим Горький говорил Хорошая книга – праздник</a:t>
            </a:r>
          </a:p>
          <a:p>
            <a:pPr marL="0" indent="0">
              <a:buNone/>
            </a:pPr>
            <a:r>
              <a:rPr lang="ru-RU" sz="2800" b="0" i="0" dirty="0" smtClean="0">
                <a:solidFill>
                  <a:srgbClr val="333333"/>
                </a:solidFill>
                <a:effectLst/>
                <a:latin typeface="Helvetica Neue"/>
              </a:rPr>
              <a:t>2. </a:t>
            </a:r>
            <a:r>
              <a:rPr lang="ru-RU" sz="2800" b="0" i="0" dirty="0" err="1" smtClean="0">
                <a:solidFill>
                  <a:srgbClr val="333333"/>
                </a:solidFill>
                <a:effectLst/>
                <a:latin typeface="Helvetica Neue"/>
              </a:rPr>
              <a:t>А.С.Пушкин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Helvetica Neue"/>
              </a:rPr>
              <a:t> писал Что за прелесть эти сказки</a:t>
            </a:r>
          </a:p>
          <a:p>
            <a:pPr marL="0" indent="0">
              <a:buNone/>
            </a:pPr>
            <a:r>
              <a:rPr lang="ru-RU" sz="2800" b="0" i="0" dirty="0" smtClean="0">
                <a:solidFill>
                  <a:srgbClr val="333333"/>
                </a:solidFill>
                <a:effectLst/>
                <a:latin typeface="Helvetica Neue"/>
              </a:rPr>
              <a:t>3. Учитель спросил Вы читали сказки </a:t>
            </a:r>
            <a:r>
              <a:rPr lang="ru-RU" sz="2800" b="0" i="0" dirty="0" err="1" smtClean="0">
                <a:solidFill>
                  <a:srgbClr val="333333"/>
                </a:solidFill>
                <a:effectLst/>
                <a:latin typeface="Helvetica Neue"/>
              </a:rPr>
              <a:t>А.С.Пушкина</a:t>
            </a:r>
            <a:endParaRPr lang="ru-RU" sz="2800" b="0" i="0" dirty="0" smtClean="0">
              <a:solidFill>
                <a:srgbClr val="333333"/>
              </a:solidFill>
              <a:effectLst/>
              <a:latin typeface="Helvetica Neue"/>
            </a:endParaRPr>
          </a:p>
          <a:p>
            <a:pPr marL="0" lvl="0" indent="0">
              <a:buNone/>
            </a:pPr>
            <a:r>
              <a:rPr lang="ru-RU" sz="2800" dirty="0" smtClean="0">
                <a:solidFill>
                  <a:srgbClr val="333333"/>
                </a:solidFill>
                <a:latin typeface="Helvetica Neue"/>
              </a:rPr>
              <a:t>4. </a:t>
            </a:r>
            <a:r>
              <a:rPr lang="ru-RU" sz="2800" dirty="0">
                <a:solidFill>
                  <a:srgbClr val="333333"/>
                </a:solidFill>
                <a:latin typeface="Helvetica Neue"/>
              </a:rPr>
              <a:t>Серая Шейка спрашивала Ведь вы весной вернетесь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810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Составьте схемы предложений с прямой речью.</a:t>
            </a:r>
            <a:endParaRPr lang="ru-RU" sz="1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333333"/>
                </a:solidFill>
                <a:latin typeface="Helvetica Neue"/>
              </a:rPr>
              <a:t>1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Helvetica Neue"/>
              </a:rPr>
              <a:t>. Ты держись вон около того берега, где в реку сбегает ключик советовала старая утка.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333333"/>
                </a:solidFill>
                <a:latin typeface="Helvetica Neue"/>
              </a:rPr>
              <a:t>2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Helvetica Neue"/>
              </a:rPr>
              <a:t>. Неужели река замерзнет думала Серая Шейка.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333333"/>
                </a:solidFill>
                <a:latin typeface="Helvetica Neue"/>
              </a:rPr>
              <a:t>3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Helvetica Neue"/>
              </a:rPr>
              <a:t>. Ах, как ты меня напугала, глупая проговорил заяц.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333333"/>
                </a:solidFill>
                <a:latin typeface="Helvetica Neue"/>
              </a:rPr>
              <a:t>4</a:t>
            </a:r>
            <a:r>
              <a:rPr lang="ru-RU" sz="2800" b="0" i="0" dirty="0" smtClean="0">
                <a:solidFill>
                  <a:srgbClr val="333333"/>
                </a:solidFill>
                <a:effectLst/>
                <a:latin typeface="Helvetica Neue"/>
              </a:rPr>
              <a:t>. Лисичка сказала Я тебя съем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1877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800" b="1" dirty="0" smtClean="0">
                <a:solidFill>
                  <a:prstClr val="black"/>
                </a:solidFill>
                <a:ea typeface="+mn-ea"/>
                <a:cs typeface="+mn-cs"/>
              </a:rPr>
              <a:t>Выпишите </a:t>
            </a:r>
            <a:r>
              <a:rPr lang="ru-RU" sz="1800" b="1" dirty="0">
                <a:solidFill>
                  <a:prstClr val="black"/>
                </a:solidFill>
                <a:ea typeface="+mn-ea"/>
                <a:cs typeface="+mn-cs"/>
              </a:rPr>
              <a:t>предложение с прямой речью. (Знаки препинания не расставлены.) Расставьте необходимые знаки препинания. Составьте схему предложения.</a:t>
            </a:r>
            <a:br>
              <a:rPr lang="ru-RU" sz="1800" b="1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1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1277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800" dirty="0" smtClean="0"/>
              <a:t>1)  По словам Маши школьная ярмарка прошла оживлённо и весело</a:t>
            </a:r>
          </a:p>
          <a:p>
            <a:pPr marL="0" indent="0">
              <a:buNone/>
            </a:pPr>
            <a:r>
              <a:rPr lang="ru-RU" sz="2800" dirty="0" smtClean="0"/>
              <a:t>2)  Маша с гордостью ответила что в школьной ярмарке участвовал весь класс</a:t>
            </a:r>
          </a:p>
          <a:p>
            <a:pPr marL="0" indent="0">
              <a:buNone/>
            </a:pPr>
            <a:r>
              <a:rPr lang="ru-RU" sz="2800" dirty="0" smtClean="0"/>
              <a:t>3)  Виктор Петрович сказал Маша хорошо подготовилась к ярмарке</a:t>
            </a:r>
          </a:p>
          <a:p>
            <a:pPr marL="0" indent="0">
              <a:buNone/>
            </a:pPr>
            <a:r>
              <a:rPr lang="ru-RU" sz="2800" dirty="0" smtClean="0"/>
              <a:t>4)  Что ты готовишь для школьной ярмарки Маша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9201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Проверь себя.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prstClr val="black"/>
                </a:solidFill>
              </a:rPr>
              <a:t> Виктор </a:t>
            </a:r>
            <a:r>
              <a:rPr lang="ru-RU" sz="2800" dirty="0">
                <a:solidFill>
                  <a:prstClr val="black"/>
                </a:solidFill>
              </a:rPr>
              <a:t>Петрович </a:t>
            </a:r>
            <a:r>
              <a:rPr lang="ru-RU" sz="2800" dirty="0" smtClean="0">
                <a:solidFill>
                  <a:prstClr val="black"/>
                </a:solidFill>
              </a:rPr>
              <a:t>сказал: «Маша </a:t>
            </a:r>
            <a:r>
              <a:rPr lang="ru-RU" sz="2800" dirty="0">
                <a:solidFill>
                  <a:prstClr val="black"/>
                </a:solidFill>
              </a:rPr>
              <a:t>хорошо подготовилась к </a:t>
            </a:r>
            <a:r>
              <a:rPr lang="ru-RU" sz="2800" dirty="0" smtClean="0">
                <a:solidFill>
                  <a:prstClr val="black"/>
                </a:solidFill>
              </a:rPr>
              <a:t>ярмарке».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prstClr val="black"/>
                </a:solidFill>
              </a:rPr>
              <a:t>  А: «П».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527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7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7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7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7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800" dirty="0" smtClean="0">
                <a:solidFill>
                  <a:prstClr val="black"/>
                </a:solidFill>
                <a:ea typeface="+mn-ea"/>
                <a:cs typeface="+mn-cs"/>
              </a:rPr>
              <a:t>Выпишите </a:t>
            </a: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>предложение с прямой речью. (Знаки препинания не расставлены.) Расставьте необходимые знаки препинания. Составьте схему предложения.</a:t>
            </a:r>
            <a:b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 </a:t>
            </a:r>
          </a:p>
          <a:p>
            <a:pPr marL="0" indent="0">
              <a:buNone/>
            </a:pPr>
            <a:r>
              <a:rPr lang="ru-RU" sz="2800" dirty="0" smtClean="0"/>
              <a:t>1)  По словам Тани фотостудия находится недалеко от дома</a:t>
            </a:r>
          </a:p>
          <a:p>
            <a:pPr marL="0" indent="0">
              <a:buNone/>
            </a:pPr>
            <a:r>
              <a:rPr lang="ru-RU" sz="2800" dirty="0" smtClean="0"/>
              <a:t>2)  Какие фотографии ты выберешь для выставки Таня</a:t>
            </a:r>
          </a:p>
          <a:p>
            <a:pPr marL="0" indent="0">
              <a:buNone/>
            </a:pPr>
            <a:r>
              <a:rPr lang="ru-RU" sz="2800" dirty="0" smtClean="0"/>
              <a:t>3)  Таня ответила что хочет заниматься в фотостудии</a:t>
            </a:r>
          </a:p>
          <a:p>
            <a:pPr marL="0" indent="0">
              <a:buNone/>
            </a:pPr>
            <a:r>
              <a:rPr lang="ru-RU" sz="2800" dirty="0" smtClean="0"/>
              <a:t>4)  Николай Иванович сказал Таня отберёт несколько фотографий для выставки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3198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pPr algn="ctr"/>
            <a:r>
              <a:rPr lang="ru-RU" sz="2400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</a:rPr>
              <a:t>Проверь себя.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000" dirty="0" smtClean="0">
                <a:solidFill>
                  <a:prstClr val="black"/>
                </a:solidFill>
              </a:rPr>
              <a:t> Николай </a:t>
            </a:r>
            <a:r>
              <a:rPr lang="ru-RU" sz="3000" dirty="0">
                <a:solidFill>
                  <a:prstClr val="black"/>
                </a:solidFill>
              </a:rPr>
              <a:t>Иванович </a:t>
            </a:r>
            <a:r>
              <a:rPr lang="ru-RU" sz="3000" dirty="0" smtClean="0">
                <a:solidFill>
                  <a:prstClr val="black"/>
                </a:solidFill>
              </a:rPr>
              <a:t>сказал : « </a:t>
            </a:r>
            <a:r>
              <a:rPr lang="ru-RU" sz="3000" dirty="0">
                <a:solidFill>
                  <a:prstClr val="black"/>
                </a:solidFill>
              </a:rPr>
              <a:t>Таня отберёт </a:t>
            </a:r>
            <a:r>
              <a:rPr lang="ru-RU" sz="3000" dirty="0" smtClean="0">
                <a:solidFill>
                  <a:prstClr val="black"/>
                </a:solidFill>
              </a:rPr>
              <a:t>несколько </a:t>
            </a:r>
            <a:r>
              <a:rPr lang="ru-RU" sz="3000" dirty="0">
                <a:solidFill>
                  <a:prstClr val="black"/>
                </a:solidFill>
              </a:rPr>
              <a:t>фотографий для </a:t>
            </a:r>
            <a:r>
              <a:rPr lang="ru-RU" sz="3000" dirty="0" smtClean="0">
                <a:solidFill>
                  <a:prstClr val="black"/>
                </a:solidFill>
              </a:rPr>
              <a:t>выставки».</a:t>
            </a:r>
          </a:p>
          <a:p>
            <a:pPr marL="0" indent="0">
              <a:buNone/>
            </a:pPr>
            <a:r>
              <a:rPr lang="ru-RU" sz="3000" dirty="0">
                <a:solidFill>
                  <a:prstClr val="black"/>
                </a:solidFill>
              </a:rPr>
              <a:t> </a:t>
            </a:r>
            <a:r>
              <a:rPr lang="ru-RU" sz="3000" dirty="0" smtClean="0">
                <a:solidFill>
                  <a:prstClr val="black"/>
                </a:solidFill>
              </a:rPr>
              <a:t>А: «П».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0304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7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800" b="1" dirty="0" smtClean="0">
                <a:solidFill>
                  <a:prstClr val="black"/>
                </a:solidFill>
                <a:ea typeface="+mn-ea"/>
                <a:cs typeface="+mn-cs"/>
              </a:rPr>
              <a:t>Выпишите </a:t>
            </a:r>
            <a:r>
              <a:rPr lang="ru-RU" sz="1800" b="1" dirty="0">
                <a:solidFill>
                  <a:prstClr val="black"/>
                </a:solidFill>
                <a:ea typeface="+mn-ea"/>
                <a:cs typeface="+mn-cs"/>
              </a:rPr>
              <a:t>предложение с прямой речью. (Знаки препинания не расставлены.) Расставьте необходимые знаки препинания. Составьте схему предложения.</a:t>
            </a:r>
            <a:br>
              <a:rPr lang="ru-RU" sz="1800" b="1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1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1)  Андрей ответил что в шахматном клубе он играет два года</a:t>
            </a:r>
          </a:p>
          <a:p>
            <a:pPr marL="0" indent="0">
              <a:buNone/>
            </a:pPr>
            <a:r>
              <a:rPr lang="ru-RU" dirty="0" smtClean="0"/>
              <a:t>2)  По словам Андрея это простая программа для игры в шахматы с компьютером</a:t>
            </a:r>
          </a:p>
          <a:p>
            <a:pPr marL="0" indent="0">
              <a:buNone/>
            </a:pPr>
            <a:r>
              <a:rPr lang="ru-RU" dirty="0" smtClean="0"/>
              <a:t>3)  Юлия Сергеевна объявила Андрей стал чемпионом турнира по шахматам</a:t>
            </a:r>
          </a:p>
          <a:p>
            <a:pPr marL="0" indent="0">
              <a:buNone/>
            </a:pPr>
            <a:r>
              <a:rPr lang="ru-RU" dirty="0" smtClean="0"/>
              <a:t>4)  Как давно ты научился играть в шахматы Андрей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3050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Проверь себя.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sz="3000" dirty="0">
                <a:solidFill>
                  <a:prstClr val="black"/>
                </a:solidFill>
              </a:rPr>
              <a:t> Юлия Сергеевна </a:t>
            </a:r>
            <a:r>
              <a:rPr lang="ru-RU" sz="3000" dirty="0" smtClean="0">
                <a:solidFill>
                  <a:prstClr val="black"/>
                </a:solidFill>
              </a:rPr>
              <a:t>объявила: «Андрей </a:t>
            </a:r>
            <a:r>
              <a:rPr lang="ru-RU" sz="3000" dirty="0">
                <a:solidFill>
                  <a:prstClr val="black"/>
                </a:solidFill>
              </a:rPr>
              <a:t>стал чемпионом турнира по </a:t>
            </a:r>
            <a:r>
              <a:rPr lang="ru-RU" sz="3000" dirty="0" smtClean="0">
                <a:solidFill>
                  <a:prstClr val="black"/>
                </a:solidFill>
              </a:rPr>
              <a:t>шахматам».</a:t>
            </a:r>
          </a:p>
          <a:p>
            <a:pPr marL="0" lvl="0" indent="0">
              <a:buNone/>
            </a:pPr>
            <a:r>
              <a:rPr lang="ru-RU" sz="3000" dirty="0" smtClean="0">
                <a:solidFill>
                  <a:prstClr val="black"/>
                </a:solidFill>
              </a:rPr>
              <a:t>А: «П».</a:t>
            </a:r>
            <a:endParaRPr lang="ru-RU" sz="30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39123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</TotalTime>
  <Words>147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Прямая речь. Практикум.</vt:lpstr>
      <vt:lpstr>Расставьте пропущенные знаки препинания. </vt:lpstr>
      <vt:lpstr>Составьте схемы предложений с прямой речью.</vt:lpstr>
      <vt:lpstr> Выпишите предложение с прямой речью. (Знаки препинания не расставлены.) Расставьте необходимые знаки препинания. Составьте схему предложения. </vt:lpstr>
      <vt:lpstr>Проверь себя.</vt:lpstr>
      <vt:lpstr>       Выпишите предложение с прямой речью. (Знаки препинания не расставлены.) Расставьте необходимые знаки препинания. Составьте схему предложения. </vt:lpstr>
      <vt:lpstr>Проверь себя.</vt:lpstr>
      <vt:lpstr> Выпишите предложение с прямой речью. (Знаки препинания не расставлены.) Расставьте необходимые знаки препинания. Составьте схему предложения. </vt:lpstr>
      <vt:lpstr>Проверь себя.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богдан</dc:creator>
  <cp:lastModifiedBy>богдан</cp:lastModifiedBy>
  <cp:revision>2</cp:revision>
  <dcterms:created xsi:type="dcterms:W3CDTF">2024-01-29T17:37:27Z</dcterms:created>
  <dcterms:modified xsi:type="dcterms:W3CDTF">2024-01-29T17:53:43Z</dcterms:modified>
</cp:coreProperties>
</file>