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B46A83-5738-4143-966D-D9C4A3BB9AA9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59820C1-CB13-4FEF-A812-D90136856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9144000" cy="2376264"/>
          </a:xfrm>
        </p:spPr>
        <p:txBody>
          <a:bodyPr/>
          <a:lstStyle/>
          <a:p>
            <a:r>
              <a:rPr lang="ru-RU" sz="8500" dirty="0" smtClean="0">
                <a:solidFill>
                  <a:srgbClr val="660066"/>
                </a:solidFill>
                <a:latin typeface="Comic Sans MS" pitchFamily="66" charset="0"/>
              </a:rPr>
              <a:t>«В мире стекла!»</a:t>
            </a:r>
            <a:endParaRPr lang="ru-RU" sz="8500" dirty="0">
              <a:solidFill>
                <a:srgbClr val="66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041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027" y="42590"/>
            <a:ext cx="3528392" cy="54029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Используют стекло в медицине.</a:t>
            </a:r>
            <a:endParaRPr lang="ru-RU" sz="1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9218" name="Picture 2" descr="http://www.rcmm.ru/uploads/posts/2017-06/1496313917_steklo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59" t="5264" r="3861" b="6251"/>
          <a:stretch/>
        </p:blipFill>
        <p:spPr bwMode="auto">
          <a:xfrm>
            <a:off x="314336" y="661508"/>
            <a:ext cx="3888432" cy="2172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s://img3.stockfresh.com/files/j/janpietruszka/m/10/5764144_stock-photo-laboratory-glassware-genetically-modified-plan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1" name="Picture 5" descr="C:\Users\polyuhov\Desktop\стекло\slide-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77" t="3703" r="73306" b="76174"/>
          <a:stretch/>
        </p:blipFill>
        <p:spPr bwMode="auto">
          <a:xfrm>
            <a:off x="251520" y="2899056"/>
            <a:ext cx="2376263" cy="15998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polyuhov\Desktop\стекло\slide-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69" t="30338" r="78853" b="44803"/>
          <a:stretch/>
        </p:blipFill>
        <p:spPr bwMode="auto">
          <a:xfrm>
            <a:off x="2775572" y="2818870"/>
            <a:ext cx="1580404" cy="1638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https://static9.depositphotos.com/1000383/1236/i/450/depositphotos_12368225-stock-photo-medical-laboratory-glass-equipment-still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s://img3.stockfresh.com/files/j/janpietruszka/m/12/6285016_stock-photo-chemistry-science-laboratory-glassware-background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7" name="Picture 11" descr="C:\Users\polyuhov\Downloads\6285016_stock-photo-chemistry-science-laboratory-glassware-backgroun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63" t="2006" b="9982"/>
          <a:stretch/>
        </p:blipFill>
        <p:spPr bwMode="auto">
          <a:xfrm>
            <a:off x="672856" y="4700344"/>
            <a:ext cx="3415094" cy="19651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788024" y="194990"/>
            <a:ext cx="4104456" cy="54029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Для изготовления приборов техники тоже используют стекло.</a:t>
            </a:r>
            <a:endParaRPr lang="ru-RU" sz="1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9228" name="Picture 12" descr="C:\Users\polyuhov\Desktop\стекло\slide-1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995" t="20573" r="47514" b="56935"/>
          <a:stretch/>
        </p:blipFill>
        <p:spPr bwMode="auto">
          <a:xfrm>
            <a:off x="5573973" y="790939"/>
            <a:ext cx="2590118" cy="1713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9" name="Picture 13" descr="C:\Users\polyuhov\Desktop\стекло\slide-1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638" t="49277" r="36905" b="30599"/>
          <a:stretch/>
        </p:blipFill>
        <p:spPr bwMode="auto">
          <a:xfrm>
            <a:off x="6659322" y="2504936"/>
            <a:ext cx="2170149" cy="16833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C:\Users\polyuhov\Desktop\стекло\slide-1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6909" t="76632" r="29136" b="2380"/>
          <a:stretch/>
        </p:blipFill>
        <p:spPr bwMode="auto">
          <a:xfrm>
            <a:off x="5498575" y="4498915"/>
            <a:ext cx="2947724" cy="1936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1" name="Picture 15" descr="C:\Users\polyuhov\Desktop\стекло\slide-1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771" t="19682" r="23652" b="56051"/>
          <a:stretch/>
        </p:blipFill>
        <p:spPr bwMode="auto">
          <a:xfrm>
            <a:off x="4670581" y="2629008"/>
            <a:ext cx="1966146" cy="1739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4559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542" y="152400"/>
            <a:ext cx="3829418" cy="61230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7030A0"/>
                </a:solidFill>
                <a:latin typeface="Comic Sans MS" pitchFamily="66" charset="0"/>
              </a:rPr>
              <a:t>Используют стекло в парфюмерии.</a:t>
            </a:r>
            <a:endParaRPr lang="ru-RU" sz="1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0243" name="Picture 3" descr="C:\Users\polyuhov\Downloads\5876cf9c614e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37" t="15222" b="4439"/>
          <a:stretch/>
        </p:blipFill>
        <p:spPr bwMode="auto">
          <a:xfrm>
            <a:off x="382542" y="1052736"/>
            <a:ext cx="3747654" cy="2632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polyuhov\Downloads\15-ml-mini-boş-cam-parfüm-şişeleri-atomizer-seyahat-doldurulabilir-küçük-sprey-şişe-toptan-perakende-ücretsiz-kargo-26937-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06" b="24693"/>
          <a:stretch/>
        </p:blipFill>
        <p:spPr bwMode="auto">
          <a:xfrm>
            <a:off x="395536" y="4077072"/>
            <a:ext cx="3721666" cy="20725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652120" y="188221"/>
            <a:ext cx="3322712" cy="6123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800" b="1" dirty="0" smtClean="0">
                <a:solidFill>
                  <a:srgbClr val="7030A0"/>
                </a:solidFill>
                <a:latin typeface="Comic Sans MS" pitchFamily="66" charset="0"/>
              </a:rPr>
              <a:t>Стеклянная посуда-просто чудо!</a:t>
            </a:r>
            <a:endParaRPr lang="ru-RU" sz="1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0245" name="Picture 5" descr="C:\Users\polyuhov\Downloads\img2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9455"/>
          <a:stretch/>
        </p:blipFill>
        <p:spPr bwMode="auto">
          <a:xfrm>
            <a:off x="6288225" y="1988840"/>
            <a:ext cx="2686607" cy="2225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polyuhov\Downloads\466_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809" y="460628"/>
            <a:ext cx="2702305" cy="1855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polyuhov\Downloads\503511_145506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120" y="4267798"/>
            <a:ext cx="4327377" cy="23469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5231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olyuhov\Downloads\1xfigurki+statutki+stekljnnye+izdelij+stekljnnye+igruski+stekljnnye+babocki+dragocennosti+525451403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90680"/>
            <a:ext cx="2479830" cy="2221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polyuhov\Downloads\2-steklyannyie-tsvetyi-optom-kupit-steklyannyi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633" b="17127"/>
          <a:stretch/>
        </p:blipFill>
        <p:spPr bwMode="auto">
          <a:xfrm>
            <a:off x="2699792" y="4572953"/>
            <a:ext cx="3513764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polyuhov\Downloads\hello_html_m13bb53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76" y="2413930"/>
            <a:ext cx="3059253" cy="1932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oi34.tinypic.com/2r6z8ep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929"/>
          <a:stretch/>
        </p:blipFill>
        <p:spPr bwMode="auto">
          <a:xfrm>
            <a:off x="2484060" y="1846890"/>
            <a:ext cx="2982052" cy="2842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polyuhov\Downloads\DSC050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8082" y="4073781"/>
            <a:ext cx="2941276" cy="22335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polyuhov\Downloads\62310720122014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91" r="5272" b="2379"/>
          <a:stretch/>
        </p:blipFill>
        <p:spPr bwMode="auto">
          <a:xfrm>
            <a:off x="5792777" y="247089"/>
            <a:ext cx="3059253" cy="2069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C:\Users\polyuhov\Downloads\1312208721_010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640" r="8484"/>
          <a:stretch/>
        </p:blipFill>
        <p:spPr bwMode="auto">
          <a:xfrm>
            <a:off x="195790" y="158104"/>
            <a:ext cx="2071954" cy="33775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C:\Users\polyuhov\Downloads\0000836_podveska-ar-40-mm.jpe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66" t="4546" r="4781" b="3575"/>
          <a:stretch/>
        </p:blipFill>
        <p:spPr bwMode="auto">
          <a:xfrm rot="608474">
            <a:off x="2887007" y="355544"/>
            <a:ext cx="2405794" cy="1838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275607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Почти пять веков прошло с тех пор, как открылась людям тайна стекла.</a:t>
            </a:r>
            <a:endParaRPr lang="ru-RU" sz="3600" b="1" dirty="0">
              <a:solidFill>
                <a:srgbClr val="7030A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polyuhov\Desktop\стекло\slide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202" t="49488" r="3907" b="14428"/>
          <a:stretch/>
        </p:blipFill>
        <p:spPr bwMode="auto">
          <a:xfrm>
            <a:off x="1883659" y="2104568"/>
            <a:ext cx="5541385" cy="33406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51520" y="5334744"/>
            <a:ext cx="8517632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Шли по пустыне усталые путники.</a:t>
            </a:r>
            <a:endParaRPr lang="ru-RU" sz="3200" b="1" dirty="0">
              <a:solidFill>
                <a:srgbClr val="7030A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90138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570" y="2881924"/>
            <a:ext cx="2844316" cy="5040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Наступила ночь</a:t>
            </a:r>
            <a:endParaRPr lang="ru-RU" sz="2000" b="1" dirty="0">
              <a:solidFill>
                <a:srgbClr val="7030A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polyuhov\Desktop\стекло\slide-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44" t="4198" r="63762" b="59697"/>
          <a:stretch/>
        </p:blipFill>
        <p:spPr bwMode="auto">
          <a:xfrm>
            <a:off x="539552" y="276009"/>
            <a:ext cx="3312368" cy="2694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644009" y="2564904"/>
            <a:ext cx="3903950" cy="57606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Решили они устроить привал</a:t>
            </a:r>
            <a:endParaRPr lang="ru-RU" sz="2000" b="1" dirty="0">
              <a:solidFill>
                <a:srgbClr val="7030A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3642" y="6146261"/>
            <a:ext cx="2664296" cy="477447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Развели костёр</a:t>
            </a:r>
            <a:endParaRPr lang="ru-RU" sz="2000" b="1" dirty="0">
              <a:solidFill>
                <a:srgbClr val="7030A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100054" y="5733256"/>
            <a:ext cx="4824536" cy="989069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А чтобы ветер не задул пламя они обложили костёр кусками соды, которую везли на продажу.</a:t>
            </a:r>
            <a:endParaRPr lang="ru-RU" sz="1800" b="1" dirty="0">
              <a:solidFill>
                <a:srgbClr val="7030A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polyuhov\Desktop\стекло\slide-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446" t="4591" r="3389" b="59600"/>
          <a:stretch/>
        </p:blipFill>
        <p:spPr bwMode="auto">
          <a:xfrm>
            <a:off x="4298460" y="276009"/>
            <a:ext cx="4427725" cy="24689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olyuhov\Desktop\стекло\slide-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822" t="47797" r="61536" b="10771"/>
          <a:stretch/>
        </p:blipFill>
        <p:spPr bwMode="auto">
          <a:xfrm>
            <a:off x="573623" y="3399299"/>
            <a:ext cx="3024335" cy="2712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olyuhov\Desktop\стекло\slide-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476" t="46910" r="5609" b="14914"/>
          <a:stretch/>
        </p:blipFill>
        <p:spPr bwMode="auto">
          <a:xfrm>
            <a:off x="4849090" y="3178818"/>
            <a:ext cx="3314301" cy="2717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7716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101" y="582439"/>
            <a:ext cx="4176464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Всю ночь полыхал на ветру огонь.</a:t>
            </a:r>
            <a:br>
              <a:rPr lang="ru-RU" sz="20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А в сердце его вершилось таинство слияния соды с песком.</a:t>
            </a:r>
            <a:endParaRPr lang="ru-RU" sz="2000" b="1" dirty="0">
              <a:solidFill>
                <a:srgbClr val="7030A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polyuhov\Desktop\стекло\slide-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28" t="20381" r="59493" b="46875"/>
          <a:stretch/>
        </p:blipFill>
        <p:spPr bwMode="auto">
          <a:xfrm>
            <a:off x="4555409" y="260648"/>
            <a:ext cx="4130500" cy="2803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4041576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/>
          </a:p>
        </p:txBody>
      </p:sp>
      <p:pic>
        <p:nvPicPr>
          <p:cNvPr id="3075" name="Picture 3" descr="C:\Users\polyuhov\Desktop\стекло\slide-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963" t="57585" r="4632" b="6902"/>
          <a:stretch/>
        </p:blipFill>
        <p:spPr bwMode="auto">
          <a:xfrm>
            <a:off x="457200" y="3356992"/>
            <a:ext cx="3595249" cy="2955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451710" y="4041576"/>
            <a:ext cx="4235090" cy="190770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И родилось чудо! Твёрдый камень, прозрачный как воды ручья. Утром, на месте отгоревшего костра лежал на солнышке сверкающий кусочек. Люди впервые увидели стекло. </a:t>
            </a:r>
            <a:endParaRPr lang="ru-RU" sz="2000" b="1" dirty="0">
              <a:solidFill>
                <a:srgbClr val="7030A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710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084" y="476673"/>
            <a:ext cx="4248932" cy="1152128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Много веков прошло с тех пор, люди научились варить стекло. Для того, чтобы сделать стекло, смешивают белый песок и соду.</a:t>
            </a:r>
            <a:endParaRPr lang="ru-RU" sz="1600" b="1" dirty="0">
              <a:solidFill>
                <a:srgbClr val="7030A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polyuhov\Desktop\стекло\slide-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3255" t="24925" r="4060" b="50000"/>
          <a:stretch/>
        </p:blipFill>
        <p:spPr bwMode="auto">
          <a:xfrm>
            <a:off x="5292079" y="435429"/>
            <a:ext cx="2829193" cy="2345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543935" y="3262000"/>
            <a:ext cx="2160240" cy="3215037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  <a:cs typeface="Times New Roman" panose="02020603050405020304" pitchFamily="18" charset="0"/>
              </a:rPr>
              <a:t>В специальной печи при очень высокой температуре их нагревают. Порошок превращается в вязкую тягучую смесь. Поэтому и говорят «Стекло варить». Однако расплавленное стекло – это только ещё материал.</a:t>
            </a:r>
            <a:endParaRPr lang="ru-RU" sz="1600" b="1" dirty="0">
              <a:solidFill>
                <a:srgbClr val="7030A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polyuhov\Desktop\стекло\slide-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83" t="71045" r="72446" b="4586"/>
          <a:stretch/>
        </p:blipFill>
        <p:spPr bwMode="auto">
          <a:xfrm>
            <a:off x="305272" y="3251200"/>
            <a:ext cx="3255431" cy="2482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polyuhov\Desktop\стекло\slide-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4236" t="73755" r="3022" b="4440"/>
          <a:stretch/>
        </p:blipFill>
        <p:spPr bwMode="auto">
          <a:xfrm>
            <a:off x="5776686" y="3541486"/>
            <a:ext cx="3048000" cy="2191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7185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361" y="0"/>
            <a:ext cx="8482607" cy="90872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Мастер –стеклодув набирает на кончик стеклодувной трубки шарик расплавленного стекла и выдувает из него пузырь. Выдувание стекла похоже на то, как выдувают мыльные пузыри через соломинку.</a:t>
            </a:r>
            <a:endParaRPr lang="ru-RU" sz="1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5122" name="Picture 2" descr="C:\Users\polyuhov\Desktop\стекло\slide-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2331" t="32861" r="6140" b="38432"/>
          <a:stretch/>
        </p:blipFill>
        <p:spPr bwMode="auto">
          <a:xfrm>
            <a:off x="305896" y="1025282"/>
            <a:ext cx="2232248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polyuhov\Desktop\стекло\slide-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864" t="3999" r="3611" b="72326"/>
          <a:stretch/>
        </p:blipFill>
        <p:spPr bwMode="auto">
          <a:xfrm>
            <a:off x="2760859" y="1025282"/>
            <a:ext cx="2808312" cy="1953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40385" y="3272904"/>
            <a:ext cx="8482607" cy="71337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Но тяжёл труд стеклодува. Печь опаливает лицо своим жаром. Сложно выдувать из стеклянной капли изделия. Специальным инструментом обрезают капли стекла. Затем мастер-стеклодув придаёт капле нужную форму.</a:t>
            </a:r>
            <a:endParaRPr lang="ru-RU" sz="1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AutoShape 9" descr="https://static2.fjcdn.com/comments/This+is+a+glory+hole+_789334f5276193d2c9f66e0e214dedc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C:\Users\polyuhov\Downloads\This+is+a+glory+hole+_789334f5276193d2c9f66e0e214dedc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0" y="4330286"/>
            <a:ext cx="3177202" cy="2123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polyuhov\Downloads\kartinki-51-3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909" r="4618" b="3631"/>
          <a:stretch/>
        </p:blipFill>
        <p:spPr bwMode="auto">
          <a:xfrm>
            <a:off x="6300192" y="4378470"/>
            <a:ext cx="2651512" cy="2135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polyuhov\Downloads\l_be0d3670 (1)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849" b="5900"/>
          <a:stretch/>
        </p:blipFill>
        <p:spPr bwMode="auto">
          <a:xfrm>
            <a:off x="5774992" y="1025282"/>
            <a:ext cx="3048000" cy="2040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C:\Users\polyuhov\Downloads\47-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54" r="35967" b="5105"/>
          <a:stretch/>
        </p:blipFill>
        <p:spPr bwMode="auto">
          <a:xfrm>
            <a:off x="3553097" y="4018430"/>
            <a:ext cx="2385348" cy="24952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697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Для изготовления бус и различных мелких изделий из стекла используют маленькие станки и инструменты.</a:t>
            </a:r>
            <a:endParaRPr lang="ru-RU" sz="1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146" name="Picture 2" descr="C:\Users\polyuhov\Desktop\стекло\slide-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11" t="10384" r="78578" b="74377"/>
          <a:stretch/>
        </p:blipFill>
        <p:spPr bwMode="auto">
          <a:xfrm>
            <a:off x="367408" y="1092621"/>
            <a:ext cx="2639206" cy="1693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polyuhov\Desktop\стекло\slide-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802" t="25164" r="51110" b="52203"/>
          <a:stretch/>
        </p:blipFill>
        <p:spPr bwMode="auto">
          <a:xfrm>
            <a:off x="6259230" y="676269"/>
            <a:ext cx="2528598" cy="2248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polyuhov\Desktop\стекло\slide-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155" t="73626" r="59988" b="578"/>
          <a:stretch/>
        </p:blipFill>
        <p:spPr bwMode="auto">
          <a:xfrm>
            <a:off x="3267294" y="953837"/>
            <a:ext cx="2736304" cy="19711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35301" y="2924944"/>
            <a:ext cx="2229154" cy="50405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Вот такие изделия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Comic Sans MS" pitchFamily="66" charset="0"/>
              </a:rPr>
              <a:t>получаются.</a:t>
            </a:r>
            <a:endParaRPr lang="ru-RU" sz="1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150" name="Picture 6" descr="C:\Users\polyuhov\Desktop\стекло\slide-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7732" t="77688" r="5204" b="4851"/>
          <a:stretch/>
        </p:blipFill>
        <p:spPr bwMode="auto">
          <a:xfrm>
            <a:off x="4860032" y="4955096"/>
            <a:ext cx="2088232" cy="1602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polyuhov\Desktop\стекло\slide-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000" t="28265" r="25000" b="49422"/>
          <a:stretch/>
        </p:blipFill>
        <p:spPr bwMode="auto">
          <a:xfrm>
            <a:off x="6204388" y="3176972"/>
            <a:ext cx="2569586" cy="1720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polyuhov\Desktop\стекло\slide-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366" t="21755" r="58878" b="54805"/>
          <a:stretch/>
        </p:blipFill>
        <p:spPr bwMode="auto">
          <a:xfrm>
            <a:off x="3264737" y="3227214"/>
            <a:ext cx="1859144" cy="1840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polyuhov\Desktop\стекло\slide-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81" t="36286" r="82183" b="43324"/>
          <a:stretch/>
        </p:blipFill>
        <p:spPr bwMode="auto">
          <a:xfrm>
            <a:off x="301104" y="3445468"/>
            <a:ext cx="1584176" cy="1726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polyuhov\Desktop\стекло\slide-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700" t="76099" r="74437" b="3287"/>
          <a:stretch/>
        </p:blipFill>
        <p:spPr bwMode="auto">
          <a:xfrm>
            <a:off x="1313597" y="4995065"/>
            <a:ext cx="2229154" cy="1651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7082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432048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Comic Sans MS" pitchFamily="66" charset="0"/>
              </a:rPr>
              <a:t>Сейчас производство стекла изменилось. На помощь пришли машины, станки.</a:t>
            </a:r>
            <a:endParaRPr lang="ru-RU" sz="1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7170" name="Picture 2" descr="C:\Users\polyuhov\Desktop\стекло\slide-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214" t="43220" r="22030" b="30146"/>
          <a:stretch/>
        </p:blipFill>
        <p:spPr bwMode="auto">
          <a:xfrm>
            <a:off x="6588224" y="649685"/>
            <a:ext cx="1982449" cy="2230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polyuhov\Desktop\стекло\slide-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4859" t="72656" r="4055" b="7220"/>
          <a:stretch/>
        </p:blipFill>
        <p:spPr bwMode="auto">
          <a:xfrm>
            <a:off x="3491880" y="744174"/>
            <a:ext cx="2759102" cy="1974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17062" y="2811660"/>
            <a:ext cx="8229600" cy="432048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Comic Sans MS" pitchFamily="66" charset="0"/>
              </a:rPr>
              <a:t>Но мастера-стеклодувы продолжают  выдувать удивительные изделия.</a:t>
            </a:r>
            <a:endParaRPr lang="ru-RU" sz="1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7174" name="Picture 6" descr="C:\Users\polyuhov\Desktop\стекло\slide-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912" t="73544" r="39124" b="2484"/>
          <a:stretch/>
        </p:blipFill>
        <p:spPr bwMode="auto">
          <a:xfrm>
            <a:off x="154220" y="3486604"/>
            <a:ext cx="3000332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polyuhov\Desktop\стекло\slide-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7757" t="76208"/>
          <a:stretch/>
        </p:blipFill>
        <p:spPr bwMode="auto">
          <a:xfrm>
            <a:off x="6091848" y="3425999"/>
            <a:ext cx="2789750" cy="1543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polyuhov\Desktop\стекло\slide-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864" t="36831" b="35630"/>
          <a:stretch/>
        </p:blipFill>
        <p:spPr bwMode="auto">
          <a:xfrm>
            <a:off x="3232092" y="4581128"/>
            <a:ext cx="2732287" cy="1936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polyuhov\Downloads\1465196931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18" y="825106"/>
            <a:ext cx="2686534" cy="1894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2004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352" y="188640"/>
            <a:ext cx="8579296" cy="64807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Comic Sans MS" pitchFamily="66" charset="0"/>
              </a:rPr>
              <a:t>Стекло для окон и дверей изготавливают на специальных станках. Такое стекло называют листовое.</a:t>
            </a:r>
            <a:endParaRPr lang="ru-RU" sz="1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8194" name="Picture 2" descr="C:\Users\polyuhov\Desktop\стекло\slide-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89" t="66258" r="64871" b="4869"/>
          <a:stretch/>
        </p:blipFill>
        <p:spPr bwMode="auto">
          <a:xfrm>
            <a:off x="179511" y="720436"/>
            <a:ext cx="3125693" cy="213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polyuhov\Desktop\стекло\slide-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886" r="67757" b="56938"/>
          <a:stretch/>
        </p:blipFill>
        <p:spPr bwMode="auto">
          <a:xfrm>
            <a:off x="6300192" y="620688"/>
            <a:ext cx="2520280" cy="223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polyuhov\Desktop\стекло\slide-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198" t="65850" r="3167" b="3668"/>
          <a:stretch/>
        </p:blipFill>
        <p:spPr bwMode="auto">
          <a:xfrm>
            <a:off x="3503000" y="801857"/>
            <a:ext cx="2653144" cy="2277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polyuhov\Desktop\стекло\slide-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05" t="36915" r="74277" b="40921"/>
          <a:stretch/>
        </p:blipFill>
        <p:spPr bwMode="auto">
          <a:xfrm>
            <a:off x="329130" y="3897051"/>
            <a:ext cx="2730701" cy="2024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77684" y="2975939"/>
            <a:ext cx="5688632" cy="498303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solidFill>
                  <a:srgbClr val="7030A0"/>
                </a:solidFill>
                <a:latin typeface="Comic Sans MS" pitchFamily="66" charset="0"/>
              </a:rPr>
              <a:t>Вот как украшают листовое стекло и где используют.</a:t>
            </a:r>
            <a:endParaRPr lang="ru-RU" sz="1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8198" name="Picture 6" descr="C:\Users\polyuhov\Desktop\стекло\slide-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900" t="71177" r="40234" b="3076"/>
          <a:stretch/>
        </p:blipFill>
        <p:spPr bwMode="auto">
          <a:xfrm>
            <a:off x="3472199" y="3772837"/>
            <a:ext cx="2418924" cy="2475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polyuhov\Desktop\стекло\slide-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420" t="52919" r="4721" b="3075"/>
          <a:stretch/>
        </p:blipFill>
        <p:spPr bwMode="auto">
          <a:xfrm>
            <a:off x="6516216" y="3325091"/>
            <a:ext cx="2283684" cy="30319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8758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177</TotalTime>
  <Words>290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«В мире стекла!»</vt:lpstr>
      <vt:lpstr>Почти пять веков прошло с тех пор, как открылась людям тайна стекла.</vt:lpstr>
      <vt:lpstr>Наступила ночь</vt:lpstr>
      <vt:lpstr>Всю ночь полыхал на ветру огонь. А в сердце его вершилось таинство слияния соды с песком.</vt:lpstr>
      <vt:lpstr>Много веков прошло с тех пор, люди научились варить стекло. Для того, чтобы сделать стекло, смешивают белый песок и соду.</vt:lpstr>
      <vt:lpstr>Мастер –стеклодув набирает на кончик стеклодувной трубки шарик расплавленного стекла и выдувает из него пузырь. Выдувание стекла похоже на то, как выдувают мыльные пузыри через соломинку.</vt:lpstr>
      <vt:lpstr>Для изготовления бус и различных мелких изделий из стекла используют маленькие станки и инструменты.</vt:lpstr>
      <vt:lpstr>Сейчас производство стекла изменилось. На помощь пришли машины, станки.</vt:lpstr>
      <vt:lpstr>Стекло для окон и дверей изготавливают на специальных станках. Такое стекло называют листовое.</vt:lpstr>
      <vt:lpstr>Используют стекло в медицине.</vt:lpstr>
      <vt:lpstr>Используют стекло в парфюмерии.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Стеклянная сказка</dc:title>
  <dc:creator>glyzina</dc:creator>
  <cp:lastModifiedBy>Serega</cp:lastModifiedBy>
  <cp:revision>19</cp:revision>
  <dcterms:created xsi:type="dcterms:W3CDTF">2018-02-28T17:25:58Z</dcterms:created>
  <dcterms:modified xsi:type="dcterms:W3CDTF">2024-01-28T11:22:11Z</dcterms:modified>
</cp:coreProperties>
</file>