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60" r:id="rId4"/>
    <p:sldId id="261" r:id="rId5"/>
    <p:sldId id="262" r:id="rId6"/>
    <p:sldId id="264" r:id="rId7"/>
    <p:sldId id="265" r:id="rId8"/>
    <p:sldId id="257" r:id="rId9"/>
    <p:sldId id="258" r:id="rId10"/>
    <p:sldId id="25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57" d="100"/>
          <a:sy n="57" d="100"/>
        </p:scale>
        <p:origin x="1238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9888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Урок технологии</a:t>
            </a:r>
            <a:br>
              <a:rPr lang="ru-RU" dirty="0" smtClean="0"/>
            </a:br>
            <a:r>
              <a:rPr lang="ru-RU" dirty="0" smtClean="0"/>
              <a:t>1 -2 класс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512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404664"/>
            <a:ext cx="8213892" cy="615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99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wiki.botva.ru/images/2/20/1920x1200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1268760"/>
            <a:ext cx="80648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Мир освещается солнцем, а человек – творчеством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fontAlgn="t"/>
            <a:r>
              <a:rPr lang="ru-RU" dirty="0" err="1">
                <a:solidFill>
                  <a:srgbClr val="202124"/>
                </a:solidFill>
                <a:latin typeface="Google Sans"/>
              </a:rPr>
              <a:t>пейза́ж</a:t>
            </a:r>
            <a:endParaRPr lang="ru-RU" dirty="0">
              <a:solidFill>
                <a:srgbClr val="202124"/>
              </a:solidFill>
              <a:latin typeface="Google Sans"/>
            </a:endParaRPr>
          </a:p>
          <a:p>
            <a:r>
              <a:rPr lang="ru-RU" i="1" dirty="0">
                <a:solidFill>
                  <a:srgbClr val="70757A"/>
                </a:solidFill>
                <a:latin typeface="arial" panose="020B0604020202020204" pitchFamily="34" charset="0"/>
              </a:rPr>
              <a:t>Мужской род</a:t>
            </a:r>
            <a:endParaRPr lang="ru-RU" dirty="0">
              <a:solidFill>
                <a:srgbClr val="70757A"/>
              </a:solidFill>
              <a:latin typeface="arial" panose="020B0604020202020204" pitchFamily="34" charset="0"/>
            </a:endParaRPr>
          </a:p>
          <a:p>
            <a:pPr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</a:rPr>
              <a:t>1.</a:t>
            </a:r>
          </a:p>
          <a:p>
            <a:pPr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</a:rPr>
              <a:t>Вид какой-н. местности.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70757A"/>
                </a:solidFill>
                <a:latin typeface="arial" panose="020B0604020202020204" pitchFamily="34" charset="0"/>
              </a:rPr>
              <a:t>"</a:t>
            </a:r>
            <a:r>
              <a:rPr lang="ru-RU" dirty="0" err="1">
                <a:solidFill>
                  <a:srgbClr val="70757A"/>
                </a:solidFill>
                <a:latin typeface="arial" panose="020B0604020202020204" pitchFamily="34" charset="0"/>
              </a:rPr>
              <a:t>Севернорусские</a:t>
            </a:r>
            <a:r>
              <a:rPr lang="ru-RU" dirty="0">
                <a:solidFill>
                  <a:srgbClr val="70757A"/>
                </a:solidFill>
                <a:latin typeface="arial" panose="020B0604020202020204" pitchFamily="34" charset="0"/>
              </a:rPr>
              <a:t> пейзажи"</a:t>
            </a:r>
          </a:p>
          <a:p>
            <a:pPr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</a:rPr>
              <a:t>2.</a:t>
            </a:r>
          </a:p>
          <a:p>
            <a:pPr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</a:rPr>
              <a:t>Рисунок, картина, изображающие природу, а также описание природы в литературном произведении.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70757A"/>
                </a:solidFill>
                <a:latin typeface="arial" panose="020B0604020202020204" pitchFamily="34" charset="0"/>
              </a:rPr>
              <a:t>"Пейзажи русских художников"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073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274637"/>
            <a:ext cx="77872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u="sng" dirty="0"/>
              <a:t>Пейзаж </a:t>
            </a:r>
            <a:r>
              <a:rPr lang="ru-RU" sz="3200" dirty="0"/>
              <a:t>— это жанр изобразительного искусства. В пейзажах художники изображают природу, первозданную или измененную человеком: леса, реки и моря, городские и сельские виды. Живописцы передают состояние воздуха и света в разное время дня и ночи. Иногда в пейзажи включают фигуры людей или животных.</a:t>
            </a:r>
          </a:p>
        </p:txBody>
      </p:sp>
    </p:spTree>
    <p:extLst>
      <p:ext uri="{BB962C8B-B14F-4D97-AF65-F5344CB8AC3E}">
        <p14:creationId xmlns:p14="http://schemas.microsoft.com/office/powerpoint/2010/main" val="1784459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88640"/>
            <a:ext cx="3391247" cy="32028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487" y="3391484"/>
            <a:ext cx="5089602" cy="34444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2867"/>
            <a:ext cx="4095357" cy="33800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584" y="3653255"/>
            <a:ext cx="23812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67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Подготовка пластилина к работе: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1. Отрезать от бруска нужного цвета необходимый для работы кусок пластилина.</a:t>
            </a:r>
          </a:p>
          <a:p>
            <a:pPr marL="0" indent="0">
              <a:buNone/>
            </a:pPr>
            <a:r>
              <a:rPr lang="ru-RU" dirty="0"/>
              <a:t>2. Если пластилин достаточно мягкий, пальцами размять кусок целиком до рабочего состояния. Если пластилин твердый, разрезать кусок на более мелкие, размять их по отдельности и сложить вместе. После этого можно лепить какую-нибудь форму.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7591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Правила уборки </a:t>
            </a:r>
            <a:r>
              <a:rPr lang="ru-RU" dirty="0" smtClean="0"/>
              <a:t> </a:t>
            </a:r>
            <a:r>
              <a:rPr lang="ru-RU" dirty="0"/>
              <a:t>рабочего места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5004" y="1401124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1. Положи готовое или неготовое изделие, выполненное на уроке, в коробку для изделий.</a:t>
            </a:r>
          </a:p>
          <a:p>
            <a:pPr marL="0" indent="0">
              <a:buNone/>
            </a:pPr>
            <a:r>
              <a:rPr lang="ru-RU" sz="2800" dirty="0"/>
              <a:t>2. Собери со стола и с пола пластилин по цветам и убери в коробку.</a:t>
            </a:r>
          </a:p>
          <a:p>
            <a:pPr marL="0" indent="0">
              <a:buNone/>
            </a:pPr>
            <a:r>
              <a:rPr lang="ru-RU" sz="2800" dirty="0"/>
              <a:t>3. Стеком почисти рабочую доску, крышку парты, если там остались следы от пластилина. Соскреби прилипший к полу пластилин – грязный выброси в мусор, чистый убери в коробку.</a:t>
            </a:r>
          </a:p>
          <a:p>
            <a:pPr marL="0" indent="0">
              <a:buNone/>
            </a:pPr>
            <a:r>
              <a:rPr lang="ru-RU" sz="2800" dirty="0"/>
              <a:t>4. Протри стек и крышку парты тряпкой. Стек и принадлежности убери в коробку.</a:t>
            </a:r>
          </a:p>
          <a:p>
            <a:pPr marL="0" indent="0">
              <a:buNone/>
            </a:pPr>
            <a:r>
              <a:rPr lang="ru-RU" sz="2800" dirty="0"/>
              <a:t>5. Тщательно вытри руки тряпкой и вымой их с мылом.</a:t>
            </a:r>
          </a:p>
          <a:p>
            <a:pPr marL="0" indent="0">
              <a:buNone/>
            </a:pPr>
            <a:r>
              <a:rPr lang="ru-RU" sz="2800" dirty="0"/>
              <a:t>6. Все принадлежности убери.</a:t>
            </a:r>
          </a:p>
        </p:txBody>
      </p:sp>
    </p:spTree>
    <p:extLst>
      <p:ext uri="{BB962C8B-B14F-4D97-AF65-F5344CB8AC3E}">
        <p14:creationId xmlns:p14="http://schemas.microsoft.com/office/powerpoint/2010/main" val="698685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40984"/>
            <a:ext cx="8075239" cy="606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214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42" y="620688"/>
            <a:ext cx="8267658" cy="55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0062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259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Arial</vt:lpstr>
      <vt:lpstr>Calibri</vt:lpstr>
      <vt:lpstr>Google Sans</vt:lpstr>
      <vt:lpstr>Times New Roman</vt:lpstr>
      <vt:lpstr>Тема Office</vt:lpstr>
      <vt:lpstr>Урок технологии 1 -2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Подготовка пластилина к работе:</vt:lpstr>
      <vt:lpstr>Правила уборки  рабочего места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PC1</cp:lastModifiedBy>
  <cp:revision>15</cp:revision>
  <dcterms:created xsi:type="dcterms:W3CDTF">2020-01-15T00:38:08Z</dcterms:created>
  <dcterms:modified xsi:type="dcterms:W3CDTF">2024-01-29T07:05:19Z</dcterms:modified>
</cp:coreProperties>
</file>