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20"/>
            <a:ext cx="9144000" cy="68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Bahnschrift Light SemiCondensed" pitchFamily="34" charset="0"/>
              </a:rPr>
              <a:t>«Секреты дружбы»</a:t>
            </a:r>
            <a:endParaRPr lang="ru-RU" sz="6000" b="1" dirty="0">
              <a:latin typeface="Bahnschrift Light SemiCondense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877272"/>
            <a:ext cx="4856584" cy="697632"/>
          </a:xfrm>
        </p:spPr>
        <p:txBody>
          <a:bodyPr>
            <a:normAutofit fontScale="92500"/>
          </a:bodyPr>
          <a:lstStyle/>
          <a:p>
            <a:r>
              <a:rPr lang="ru-RU" smtClean="0">
                <a:solidFill>
                  <a:schemeClr val="tx1"/>
                </a:solidFill>
              </a:rPr>
              <a:t>Фалеева </a:t>
            </a:r>
            <a:r>
              <a:rPr lang="ru-RU" dirty="0" smtClean="0">
                <a:solidFill>
                  <a:schemeClr val="tx1"/>
                </a:solidFill>
              </a:rPr>
              <a:t>Елена Анатольевна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306896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Bahnschrift Light SemiCondensed" pitchFamily="34" charset="0"/>
                <a:hlinkClick r:id="rId3" action="ppaction://hlinksldjump"/>
              </a:rPr>
              <a:t>Начать </a:t>
            </a:r>
            <a:r>
              <a:rPr lang="ru-RU" sz="3600" b="1" dirty="0" err="1" smtClean="0">
                <a:latin typeface="Bahnschrift Light SemiCondensed" pitchFamily="34" charset="0"/>
                <a:hlinkClick r:id="rId3" action="ppaction://hlinksldjump"/>
              </a:rPr>
              <a:t>Квест</a:t>
            </a:r>
            <a:endParaRPr lang="ru-RU" sz="3600" b="1" dirty="0"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13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20"/>
            <a:ext cx="9144000" cy="68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Секрет №1 : На 1 из 4 картин изображена грусть, найди её и объясни свое мнение.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54" y="1268760"/>
            <a:ext cx="334837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407" y="1268760"/>
            <a:ext cx="3635127" cy="244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16" y="3736447"/>
            <a:ext cx="3528392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536" y="3703130"/>
            <a:ext cx="3960440" cy="2433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00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20"/>
            <a:ext cx="9144000" cy="68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Секрет №2: Найди 1 качество, которым не обладает  настоящий друг.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2"/>
                </a:solidFill>
              </a:rPr>
              <a:t>Честный</a:t>
            </a:r>
          </a:p>
          <a:p>
            <a:r>
              <a:rPr lang="ru-RU" u="sng" dirty="0" smtClean="0">
                <a:solidFill>
                  <a:schemeClr val="tx2"/>
                </a:solidFill>
              </a:rPr>
              <a:t>Дружелюбный</a:t>
            </a:r>
          </a:p>
          <a:p>
            <a:r>
              <a:rPr lang="ru-RU" u="sng" dirty="0" smtClean="0">
                <a:solidFill>
                  <a:schemeClr val="tx2"/>
                </a:solidFill>
              </a:rPr>
              <a:t>Справедливый</a:t>
            </a:r>
          </a:p>
          <a:p>
            <a:r>
              <a:rPr lang="ru-RU" dirty="0" smtClean="0">
                <a:hlinkClick r:id="rId3" action="ppaction://hlinksldjump"/>
              </a:rPr>
              <a:t>Злой</a:t>
            </a:r>
            <a:endParaRPr lang="ru-RU" dirty="0" smtClean="0"/>
          </a:p>
          <a:p>
            <a:r>
              <a:rPr lang="ru-RU" u="sng" dirty="0" smtClean="0">
                <a:solidFill>
                  <a:schemeClr val="tx2"/>
                </a:solidFill>
              </a:rPr>
              <a:t>Добрый</a:t>
            </a:r>
          </a:p>
          <a:p>
            <a:r>
              <a:rPr lang="ru-RU" u="sng" dirty="0" smtClean="0">
                <a:solidFill>
                  <a:schemeClr val="tx2"/>
                </a:solidFill>
              </a:rPr>
              <a:t>Чуткий</a:t>
            </a:r>
          </a:p>
          <a:p>
            <a:r>
              <a:rPr lang="ru-RU" u="sng" dirty="0" smtClean="0">
                <a:solidFill>
                  <a:schemeClr val="tx2"/>
                </a:solidFill>
              </a:rPr>
              <a:t>Умеющий хранить тайну</a:t>
            </a:r>
            <a:endParaRPr lang="ru-RU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94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20"/>
            <a:ext cx="9144000" cy="68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Секрет №3: Выбери подарок для друга.</a:t>
            </a:r>
            <a:endParaRPr lang="ru-RU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288036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789040"/>
            <a:ext cx="392392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12776"/>
            <a:ext cx="2610619" cy="255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902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20"/>
            <a:ext cx="9144000" cy="68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3691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Bahnschrift Light SemiCondensed" pitchFamily="34" charset="0"/>
              </a:rPr>
              <a:t>Ты прошел </a:t>
            </a:r>
            <a:r>
              <a:rPr lang="ru-RU" b="1" dirty="0" err="1" smtClean="0">
                <a:latin typeface="Bahnschrift Light SemiCondensed" pitchFamily="34" charset="0"/>
              </a:rPr>
              <a:t>квест</a:t>
            </a:r>
            <a:r>
              <a:rPr lang="ru-RU" b="1" dirty="0" smtClean="0">
                <a:latin typeface="Bahnschrift Light SemiCondensed" pitchFamily="34" charset="0"/>
              </a:rPr>
              <a:t> о дружбе !!! </a:t>
            </a:r>
            <a:endParaRPr lang="ru-RU" b="1" dirty="0"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04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66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«Секреты дружбы»</vt:lpstr>
      <vt:lpstr>Секрет №1 : На 1 из 4 картин изображена грусть, найди её и объясни свое мнение.</vt:lpstr>
      <vt:lpstr>Секрет №2: Найди 1 качество, которым не обладает  настоящий друг.</vt:lpstr>
      <vt:lpstr>Секрет №3: Выбери подарок для друга.</vt:lpstr>
      <vt:lpstr>Ты прошел квест о дружбе 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«Секреты дружбы»</dc:title>
  <dc:creator>Артём</dc:creator>
  <cp:lastModifiedBy>Артём</cp:lastModifiedBy>
  <cp:revision>5</cp:revision>
  <dcterms:created xsi:type="dcterms:W3CDTF">2024-01-28T16:15:57Z</dcterms:created>
  <dcterms:modified xsi:type="dcterms:W3CDTF">2024-01-28T16:59:19Z</dcterms:modified>
</cp:coreProperties>
</file>