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6" r:id="rId9"/>
    <p:sldId id="264" r:id="rId10"/>
    <p:sldId id="267" r:id="rId11"/>
    <p:sldId id="269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16676D-5F18-4186-9E44-FF0E0D09AAC4}" type="presOf" srcId="{9E53B189-0707-4064-9012-2711E3FFAF51}" destId="{5E98A81F-6172-48FF-A315-DC20E1D6D860}" srcOrd="0" destOrd="0" presId="urn:microsoft.com/office/officeart/2005/8/layout/venn3"/>
    <dgm:cxn modelId="{1742E343-FF62-4456-9010-FAB8CF31392D}" type="presOf" srcId="{D831D0E8-FC2F-417C-8A50-B7132907CF42}" destId="{7639CDC6-C8AB-48DF-84F2-A06C8023F0E7}" srcOrd="0" destOrd="0" presId="urn:microsoft.com/office/officeart/2005/8/layout/venn3"/>
    <dgm:cxn modelId="{C4BC60AD-A2D4-46FA-B0E7-EAE08737D928}" type="presOf" srcId="{8FDD254B-A7A3-4B97-9FBB-6289B1A1C2D8}" destId="{F714F26A-66E6-47A5-BA72-4D05BE71D5ED}" srcOrd="0" destOrd="0" presId="urn:microsoft.com/office/officeart/2005/8/layout/venn3"/>
    <dgm:cxn modelId="{0B93F19D-ED6E-455F-B7FB-9013377811B0}" type="presOf" srcId="{66612BEF-459C-4E4F-BD0C-352D325DEF40}" destId="{446CA65D-CB69-46F3-B3D9-11BB3C3F4571}" srcOrd="0" destOrd="0" presId="urn:microsoft.com/office/officeart/2005/8/layout/venn3"/>
    <dgm:cxn modelId="{B27D6DC8-9F51-4AD2-B58C-88ABC88F1B81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1EDFD032-D340-4147-9956-F5FAF80E5DA8}" type="presParOf" srcId="{446CA65D-CB69-46F3-B3D9-11BB3C3F4571}" destId="{5E98A81F-6172-48FF-A315-DC20E1D6D860}" srcOrd="0" destOrd="0" presId="urn:microsoft.com/office/officeart/2005/8/layout/venn3"/>
    <dgm:cxn modelId="{BB2AC33F-E14E-4BEB-A000-B0EBA0478B83}" type="presParOf" srcId="{446CA65D-CB69-46F3-B3D9-11BB3C3F4571}" destId="{233A0F06-B176-4222-B794-F8A2ACEF7896}" srcOrd="1" destOrd="0" presId="urn:microsoft.com/office/officeart/2005/8/layout/venn3"/>
    <dgm:cxn modelId="{2B79765A-6310-412E-9A6C-32657D1E136C}" type="presParOf" srcId="{446CA65D-CB69-46F3-B3D9-11BB3C3F4571}" destId="{F714F26A-66E6-47A5-BA72-4D05BE71D5ED}" srcOrd="2" destOrd="0" presId="urn:microsoft.com/office/officeart/2005/8/layout/venn3"/>
    <dgm:cxn modelId="{DB765DDF-1EC1-4425-83C6-67C3C0C980A0}" type="presParOf" srcId="{446CA65D-CB69-46F3-B3D9-11BB3C3F4571}" destId="{C1BB16E1-7DA5-48EB-B3D7-8BC424EC9F8B}" srcOrd="3" destOrd="0" presId="urn:microsoft.com/office/officeart/2005/8/layout/venn3"/>
    <dgm:cxn modelId="{D5C372EA-2860-468D-AE51-DD7B5EAC6D6F}" type="presParOf" srcId="{446CA65D-CB69-46F3-B3D9-11BB3C3F4571}" destId="{71C6594F-E037-4259-BCD1-AAD3B842C68C}" srcOrd="4" destOrd="0" presId="urn:microsoft.com/office/officeart/2005/8/layout/venn3"/>
    <dgm:cxn modelId="{07FBFED5-6E20-4317-8272-18DD4C910AB3}" type="presParOf" srcId="{446CA65D-CB69-46F3-B3D9-11BB3C3F4571}" destId="{DEE0814D-27E9-4EA5-92C4-69241B91B41B}" srcOrd="5" destOrd="0" presId="urn:microsoft.com/office/officeart/2005/8/layout/venn3"/>
    <dgm:cxn modelId="{FFCF1ED0-A342-406A-85B0-C5E558662FD0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76818B-533E-49E2-8416-B1A384FAF771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54F7DAF8-7D34-437E-8662-A91B2F67104A}" type="presOf" srcId="{55503469-2CDB-46B9-B6CD-6814AE157330}" destId="{6FC185DC-2AFF-4C48-ABA6-A267AA6D91B6}" srcOrd="0" destOrd="0" presId="urn:microsoft.com/office/officeart/2005/8/layout/venn3"/>
    <dgm:cxn modelId="{41B2F440-8F95-4D06-B3D1-4B4BA6991D28}" type="presOf" srcId="{CD68ACB4-957B-40B2-9AB7-BA3A4F59C6F2}" destId="{6EF1AF08-9334-480F-9092-2F9E329DD69C}" srcOrd="0" destOrd="0" presId="urn:microsoft.com/office/officeart/2005/8/layout/venn3"/>
    <dgm:cxn modelId="{97AD6A45-40C0-473A-ACA2-C5BB7296B1A0}" type="presOf" srcId="{EAE1088C-D00C-4178-B118-09F4A6B86C1F}" destId="{F0D1C6A0-6AE3-4478-BCA0-1963AF8130D5}" srcOrd="0" destOrd="0" presId="urn:microsoft.com/office/officeart/2005/8/layout/venn3"/>
    <dgm:cxn modelId="{638BE64D-6AD6-45E1-A1C6-B1D99D6CF09B}" type="presOf" srcId="{3C3D1718-21F3-40E3-8073-40B31DB53FAD}" destId="{F9C5F6B0-4D31-493A-9460-1EC566C3BB84}" srcOrd="0" destOrd="0" presId="urn:microsoft.com/office/officeart/2005/8/layout/venn3"/>
    <dgm:cxn modelId="{83F17B1E-569D-41CE-8EC1-328CBFC121CD}" type="presParOf" srcId="{F0D1C6A0-6AE3-4478-BCA0-1963AF8130D5}" destId="{F9C5F6B0-4D31-493A-9460-1EC566C3BB84}" srcOrd="0" destOrd="0" presId="urn:microsoft.com/office/officeart/2005/8/layout/venn3"/>
    <dgm:cxn modelId="{E6DEB6C2-380E-4D6D-83B7-D315AB2BB0F9}" type="presParOf" srcId="{F0D1C6A0-6AE3-4478-BCA0-1963AF8130D5}" destId="{B842DF3E-E78D-462F-A5CC-E16C67B01821}" srcOrd="1" destOrd="0" presId="urn:microsoft.com/office/officeart/2005/8/layout/venn3"/>
    <dgm:cxn modelId="{D894176A-2C58-492E-B055-6C5A57620DFA}" type="presParOf" srcId="{F0D1C6A0-6AE3-4478-BCA0-1963AF8130D5}" destId="{6EF1AF08-9334-480F-9092-2F9E329DD69C}" srcOrd="2" destOrd="0" presId="urn:microsoft.com/office/officeart/2005/8/layout/venn3"/>
    <dgm:cxn modelId="{57DEAEB7-1544-4AFD-AE3D-15386E34AAC5}" type="presParOf" srcId="{F0D1C6A0-6AE3-4478-BCA0-1963AF8130D5}" destId="{B4C4B1EE-0694-4A8B-ADE2-6079FF95B405}" srcOrd="3" destOrd="0" presId="urn:microsoft.com/office/officeart/2005/8/layout/venn3"/>
    <dgm:cxn modelId="{C3EB1A8B-F2DB-4767-ABF9-8F2ACB3B0FDF}" type="presParOf" srcId="{F0D1C6A0-6AE3-4478-BCA0-1963AF8130D5}" destId="{6FC185DC-2AFF-4C48-ABA6-A267AA6D91B6}" srcOrd="4" destOrd="0" presId="urn:microsoft.com/office/officeart/2005/8/layout/venn3"/>
    <dgm:cxn modelId="{EBAE42C6-87D7-4D7C-8D8E-719F8CBD0B4C}" type="presParOf" srcId="{F0D1C6A0-6AE3-4478-BCA0-1963AF8130D5}" destId="{8F737D8B-7FC9-4805-BF3E-0815E46E311C}" srcOrd="5" destOrd="0" presId="urn:microsoft.com/office/officeart/2005/8/layout/venn3"/>
    <dgm:cxn modelId="{247D139F-9865-4FFA-8E31-C708E8D9C9A6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7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775273"/>
            <a:satOff val="5219"/>
            <a:lumOff val="589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7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1550546"/>
            <a:satOff val="10438"/>
            <a:lumOff val="1179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7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7325818"/>
            <a:satOff val="15657"/>
            <a:lumOff val="1768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7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7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775273"/>
            <a:satOff val="5219"/>
            <a:lumOff val="589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7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1550546"/>
            <a:satOff val="10438"/>
            <a:lumOff val="1179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7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7325818"/>
            <a:satOff val="15657"/>
            <a:lumOff val="1768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2390" rIns="7165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7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1EA315B-C35F-47B9-8ED7-54BC9587878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7ACFCA1-4A9B-44D7-A847-FEB9264F2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7.jpeg"/><Relationship Id="rId7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5.jpeg"/><Relationship Id="rId5" Type="http://schemas.openxmlformats.org/officeDocument/2006/relationships/image" Target="../media/image31.jpeg"/><Relationship Id="rId10" Type="http://schemas.openxmlformats.org/officeDocument/2006/relationships/image" Target="../media/image33.jpeg"/><Relationship Id="rId4" Type="http://schemas.openxmlformats.org/officeDocument/2006/relationships/image" Target="../media/image30.jpe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96944" cy="2448272"/>
          </a:xfrm>
          <a:noFill/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Тема: 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Пересказ рассказа «Как мы общаемся», составленного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отдельным сюжетным картинам.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</a:rPr>
              <a:t>(Старшая группа)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5733256"/>
            <a:ext cx="3857620" cy="64633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МАДОУ </a:t>
            </a:r>
            <a:r>
              <a:rPr lang="ru-RU" b="1" dirty="0" err="1" smtClean="0">
                <a:solidFill>
                  <a:srgbClr val="002060"/>
                </a:solidFill>
                <a:latin typeface="Century" pitchFamily="18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/с №20 </a:t>
            </a: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«Сказка»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Учитель-логопед Кочнева А.Ю.</a:t>
            </a:r>
            <a:endParaRPr lang="ru-RU" b="1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6" name="Picture 4" descr="Картинка 66 из 1457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725144"/>
            <a:ext cx="1874756" cy="18222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4" descr="http://cp15.nevsepic.com.ua/252cp15/25154/1430769414-kabardi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6779">
            <a:off x="4054883" y="4429802"/>
            <a:ext cx="1944216" cy="950831"/>
          </a:xfrm>
          <a:prstGeom prst="rect">
            <a:avLst/>
          </a:prstGeom>
          <a:noFill/>
        </p:spPr>
      </p:pic>
      <p:pic>
        <p:nvPicPr>
          <p:cNvPr id="8" name="Picture 6" descr="https://www.sut.ru/news/data/textimages9/.thumbs/bba56c6ec05de39c163b7a35979f32bc_745_0_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3429000"/>
            <a:ext cx="2016224" cy="1126856"/>
          </a:xfrm>
          <a:prstGeom prst="rect">
            <a:avLst/>
          </a:prstGeom>
          <a:noFill/>
        </p:spPr>
      </p:pic>
      <p:pic>
        <p:nvPicPr>
          <p:cNvPr id="9" name="Picture 8" descr="http://okartinkah.ru/img/kartinki-na-konvert-s-dnem-rozhdeniya-476/kartinki-na-konvert-s-dnem-rozhdeniya-49.jpg"/>
          <p:cNvPicPr>
            <a:picLocks noChangeAspect="1" noChangeArrowheads="1"/>
          </p:cNvPicPr>
          <p:nvPr/>
        </p:nvPicPr>
        <p:blipFill>
          <a:blip r:embed="rId5" cstate="print"/>
          <a:srcRect l="7560" t="5040" r="8021" b="53381"/>
          <a:stretch>
            <a:fillRect/>
          </a:stretch>
        </p:blipFill>
        <p:spPr bwMode="auto">
          <a:xfrm rot="20986510">
            <a:off x="2331673" y="4300694"/>
            <a:ext cx="1786951" cy="880140"/>
          </a:xfrm>
          <a:prstGeom prst="rect">
            <a:avLst/>
          </a:prstGeom>
          <a:noFill/>
        </p:spPr>
      </p:pic>
      <p:pic>
        <p:nvPicPr>
          <p:cNvPr id="10" name="Picture 10" descr="http://okartinkah.ru/img/kartinki-na-konvert-s-dnem-rozhdeniya-476/kartinki-na-konvert-s-dnem-rozhdeniya-49.jpg"/>
          <p:cNvPicPr>
            <a:picLocks noChangeAspect="1" noChangeArrowheads="1"/>
          </p:cNvPicPr>
          <p:nvPr/>
        </p:nvPicPr>
        <p:blipFill>
          <a:blip r:embed="rId6" cstate="print"/>
          <a:srcRect l="6300" t="51659" r="8021" b="6761"/>
          <a:stretch>
            <a:fillRect/>
          </a:stretch>
        </p:blipFill>
        <p:spPr bwMode="auto">
          <a:xfrm rot="21132614">
            <a:off x="6637087" y="4118313"/>
            <a:ext cx="1728192" cy="838682"/>
          </a:xfrm>
          <a:prstGeom prst="rect">
            <a:avLst/>
          </a:prstGeom>
          <a:noFill/>
        </p:spPr>
      </p:pic>
      <p:pic>
        <p:nvPicPr>
          <p:cNvPr id="11" name="Picture 12" descr="Конверты. Шаблоны"/>
          <p:cNvPicPr>
            <a:picLocks noChangeAspect="1" noChangeArrowheads="1"/>
          </p:cNvPicPr>
          <p:nvPr/>
        </p:nvPicPr>
        <p:blipFill>
          <a:blip r:embed="rId7" cstate="print"/>
          <a:srcRect l="6762" t="14944" r="6685" b="41346"/>
          <a:stretch>
            <a:fillRect/>
          </a:stretch>
        </p:blipFill>
        <p:spPr bwMode="auto">
          <a:xfrm rot="20927469">
            <a:off x="7383788" y="3057434"/>
            <a:ext cx="1453366" cy="919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n-prezentac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39752" y="188640"/>
            <a:ext cx="4464496" cy="58477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Физминутка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«ПОЧТА»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908720"/>
          <a:ext cx="8712967" cy="2808312"/>
        </p:xfrm>
        <a:graphic>
          <a:graphicData uri="http://schemas.openxmlformats.org/drawingml/2006/table">
            <a:tbl>
              <a:tblPr/>
              <a:tblGrid>
                <a:gridCol w="3864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48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На скамейку я встаю,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Еле ящик достаю.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j-lt"/>
                          <a:ea typeface="Calibri"/>
                          <a:cs typeface="Calibri"/>
                        </a:rPr>
                        <a:t>Поднимаются </a:t>
                      </a: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на носочки, тянутся за руками вверх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Открываю ящик,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Голубой, блестящий.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j-lt"/>
                          <a:ea typeface="Calibri"/>
                          <a:cs typeface="Calibri"/>
                        </a:rPr>
                        <a:t>«Открывают</a:t>
                      </a: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»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j-lt"/>
                          <a:ea typeface="Times New Roman"/>
                          <a:cs typeface="Times New Roman"/>
                        </a:rPr>
                        <a:t>Посыпались из ящика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j-lt"/>
                          <a:ea typeface="Times New Roman"/>
                          <a:cs typeface="Times New Roman"/>
                        </a:rPr>
                        <a:t>Письма настоящие.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j-lt"/>
                          <a:ea typeface="Calibri"/>
                          <a:cs typeface="Calibri"/>
                        </a:rPr>
                        <a:t>Приседают </a:t>
                      </a: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– встают с вытянутыми вперед руками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0" name="Picture 12" descr="http://bm.img.com.ua/img/otvet/q/4/569564_n.jpg"/>
          <p:cNvPicPr>
            <a:picLocks noChangeAspect="1" noChangeArrowheads="1"/>
          </p:cNvPicPr>
          <p:nvPr/>
        </p:nvPicPr>
        <p:blipFill>
          <a:blip r:embed="rId3" cstate="screen"/>
          <a:srcRect l="20339" t="16277" r="20339" b="5595"/>
          <a:stretch>
            <a:fillRect/>
          </a:stretch>
        </p:blipFill>
        <p:spPr bwMode="auto">
          <a:xfrm>
            <a:off x="1475656" y="4005064"/>
            <a:ext cx="1800200" cy="24688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" descr="2-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5018">
            <a:off x="3491775" y="4533045"/>
            <a:ext cx="1837159" cy="926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2" descr="1-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36372">
            <a:off x="4434015" y="5052508"/>
            <a:ext cx="2009020" cy="1008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3" descr="3-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31460">
            <a:off x="5439552" y="5580039"/>
            <a:ext cx="2015788" cy="911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21545" t="27364" r="24480" b="14331"/>
          <a:stretch>
            <a:fillRect/>
          </a:stretch>
        </p:blipFill>
        <p:spPr bwMode="auto">
          <a:xfrm>
            <a:off x="179512" y="188640"/>
            <a:ext cx="42484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25526" t="19553" r="22720" b="21328"/>
          <a:stretch>
            <a:fillRect/>
          </a:stretch>
        </p:blipFill>
        <p:spPr bwMode="auto">
          <a:xfrm>
            <a:off x="4644008" y="188640"/>
            <a:ext cx="41764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23291" t="29357" r="24197" b="14346"/>
          <a:stretch>
            <a:fillRect/>
          </a:stretch>
        </p:blipFill>
        <p:spPr bwMode="auto">
          <a:xfrm>
            <a:off x="179512" y="3645024"/>
            <a:ext cx="40324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25368" t="22321" r="22957" b="19297"/>
          <a:stretch>
            <a:fillRect/>
          </a:stretch>
        </p:blipFill>
        <p:spPr bwMode="auto">
          <a:xfrm>
            <a:off x="4499992" y="3645024"/>
            <a:ext cx="43924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март\Desktop\824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5" y="2060849"/>
            <a:ext cx="1800200" cy="130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t_1040_13144639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997445">
            <a:off x="715448" y="702628"/>
            <a:ext cx="1884903" cy="1357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0_3dc68_ec219fb2_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49080"/>
            <a:ext cx="3282399" cy="2457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элмарт\Desktop\2304573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869160"/>
            <a:ext cx="2037134" cy="179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://bm.img.com.ua/img/otvet/q/4/569564_n.jpg"/>
          <p:cNvPicPr>
            <a:picLocks noChangeAspect="1" noChangeArrowheads="1"/>
          </p:cNvPicPr>
          <p:nvPr/>
        </p:nvPicPr>
        <p:blipFill>
          <a:blip r:embed="rId6" cstate="screen"/>
          <a:srcRect l="20339" t="16277" r="20339" b="5595"/>
          <a:stretch>
            <a:fillRect/>
          </a:stretch>
        </p:blipFill>
        <p:spPr bwMode="auto">
          <a:xfrm>
            <a:off x="6876256" y="4437112"/>
            <a:ext cx="1537671" cy="2108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1366629256_14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2348880"/>
            <a:ext cx="1853114" cy="1738221"/>
          </a:xfrm>
          <a:prstGeom prst="rect">
            <a:avLst/>
          </a:prstGeom>
        </p:spPr>
      </p:pic>
      <p:pic>
        <p:nvPicPr>
          <p:cNvPr id="12" name="Picture 3" descr="C:\Users\элмарт\Desktop\7001_big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AAAEB7"/>
              </a:clrFrom>
              <a:clrTo>
                <a:srgbClr val="AAAEB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0" t="16167" r="5862" b="29063"/>
          <a:stretch>
            <a:fillRect/>
          </a:stretch>
        </p:blipFill>
        <p:spPr bwMode="auto">
          <a:xfrm>
            <a:off x="4355976" y="188640"/>
            <a:ext cx="4536504" cy="16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Картинка 3 из 35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132856"/>
            <a:ext cx="1944216" cy="1633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620688"/>
            <a:ext cx="1228140" cy="86409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8" descr="http://okartinkah.ru/img/kartinki-na-konvert-s-dnem-rozhdeniya-476/kartinki-na-konvert-s-dnem-rozhdeniya-49.jpg"/>
          <p:cNvPicPr>
            <a:picLocks noChangeAspect="1" noChangeArrowheads="1"/>
          </p:cNvPicPr>
          <p:nvPr/>
        </p:nvPicPr>
        <p:blipFill>
          <a:blip r:embed="rId11" cstate="print"/>
          <a:srcRect l="7560" t="5040" r="8021" b="53381"/>
          <a:stretch>
            <a:fillRect/>
          </a:stretch>
        </p:blipFill>
        <p:spPr bwMode="auto">
          <a:xfrm rot="20986510">
            <a:off x="3627816" y="3652621"/>
            <a:ext cx="1786951" cy="880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on-prezentac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7984" y="98072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C:\Users\элмарт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341" y="617206"/>
            <a:ext cx="8226869" cy="547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элмарт\Desktop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43" y="467079"/>
            <a:ext cx="7931411" cy="594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март\Desktop\824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96496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go2.imgsmail.ru/imgpreview?key=509fae7adee4fa0e&amp;mb=imgdb_preview_100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33" r="16965"/>
          <a:stretch>
            <a:fillRect/>
          </a:stretch>
        </p:blipFill>
        <p:spPr bwMode="auto">
          <a:xfrm>
            <a:off x="1115616" y="1340768"/>
            <a:ext cx="7198115" cy="4080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7/7a/Desktop-PC.svg/800px-Desktop-PC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элмарт\Desktop\7001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1" t="4293" r="1948" b="27026"/>
          <a:stretch>
            <a:fillRect/>
          </a:stretch>
        </p:blipFill>
        <p:spPr bwMode="auto">
          <a:xfrm>
            <a:off x="2647094" y="188640"/>
            <a:ext cx="626241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элмарт\Desktop\76beaa9a8585bf2412b4a79725305e6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803958" cy="363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5149" y="317634"/>
            <a:ext cx="62467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Что можно переслать по почте?</a:t>
            </a:r>
          </a:p>
          <a:p>
            <a:endParaRPr lang="ru-RU" dirty="0"/>
          </a:p>
        </p:txBody>
      </p:sp>
      <p:pic>
        <p:nvPicPr>
          <p:cNvPr id="4" name="Рисунок 3" descr="7933872_question_pop_up_from_box_lg_nwm.gif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4830" y="4278830"/>
            <a:ext cx="2579170" cy="2579170"/>
          </a:xfrm>
          <a:prstGeom prst="rect">
            <a:avLst/>
          </a:prstGeom>
        </p:spPr>
      </p:pic>
      <p:pic>
        <p:nvPicPr>
          <p:cNvPr id="5" name="Рисунок 4" descr="colis2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576" y="746058"/>
            <a:ext cx="2216591" cy="2555407"/>
          </a:xfrm>
          <a:prstGeom prst="rect">
            <a:avLst/>
          </a:prstGeom>
        </p:spPr>
      </p:pic>
      <p:pic>
        <p:nvPicPr>
          <p:cNvPr id="6" name="Рисунок 5" descr="t_1040_13144639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81283" y="1047711"/>
            <a:ext cx="2796006" cy="2013124"/>
          </a:xfrm>
          <a:prstGeom prst="rect">
            <a:avLst/>
          </a:prstGeom>
        </p:spPr>
      </p:pic>
      <p:pic>
        <p:nvPicPr>
          <p:cNvPr id="7" name="Рисунок 6" descr="1366629256_1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641" y="3552615"/>
            <a:ext cx="3103145" cy="2910750"/>
          </a:xfrm>
          <a:prstGeom prst="rect">
            <a:avLst/>
          </a:prstGeom>
        </p:spPr>
      </p:pic>
      <p:pic>
        <p:nvPicPr>
          <p:cNvPr id="8" name="Рисунок 7" descr="32397005.pn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2528" y="3354153"/>
            <a:ext cx="3201702" cy="2392129"/>
          </a:xfrm>
          <a:prstGeom prst="rect">
            <a:avLst/>
          </a:prstGeom>
        </p:spPr>
      </p:pic>
      <p:pic>
        <p:nvPicPr>
          <p:cNvPr id="9" name="Рисунок 8" descr="eeww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05592">
            <a:off x="6221474" y="1231581"/>
            <a:ext cx="2494753" cy="1867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21545" t="27364" r="24480" b="14331"/>
          <a:stretch>
            <a:fillRect/>
          </a:stretch>
        </p:blipFill>
        <p:spPr bwMode="auto">
          <a:xfrm>
            <a:off x="611560" y="332656"/>
            <a:ext cx="806489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25526" t="19553" r="22720" b="21328"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23291" t="29357" r="24197" b="14346"/>
          <a:stretch>
            <a:fillRect/>
          </a:stretch>
        </p:blipFill>
        <p:spPr bwMode="auto">
          <a:xfrm>
            <a:off x="611560" y="404664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25368" t="22321" r="22957" b="19297"/>
          <a:stretch>
            <a:fillRect/>
          </a:stretch>
        </p:blipFill>
        <p:spPr bwMode="auto">
          <a:xfrm>
            <a:off x="539552" y="404664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96532E-6 L -0.25972 -0.2411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6532E-6 L 0.25208 -0.2411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4624E-6 L -0.26372 0.2360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1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4104E-6 L 0.23628 0.2203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202</TotalTime>
  <Words>72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Тема:  Пересказ рассказа «Как мы общаемся», составленного  по отдельным сюжетным картинам. (Старшая группа)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Пересказ рассказа «Как мы общаемся», составленного  по отдельным сюжетным картинам. (Старшая группа)</dc:title>
  <dc:creator>Галина</dc:creator>
  <cp:lastModifiedBy>admin</cp:lastModifiedBy>
  <cp:revision>22</cp:revision>
  <dcterms:created xsi:type="dcterms:W3CDTF">2020-01-28T17:05:31Z</dcterms:created>
  <dcterms:modified xsi:type="dcterms:W3CDTF">2024-01-29T07:52:07Z</dcterms:modified>
</cp:coreProperties>
</file>