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9" r:id="rId1"/>
  </p:sldMasterIdLst>
  <p:sldIdLst>
    <p:sldId id="265" r:id="rId2"/>
    <p:sldId id="267" r:id="rId3"/>
    <p:sldId id="270" r:id="rId4"/>
    <p:sldId id="256" r:id="rId5"/>
    <p:sldId id="258" r:id="rId6"/>
    <p:sldId id="262" r:id="rId7"/>
    <p:sldId id="266" r:id="rId8"/>
    <p:sldId id="261" r:id="rId9"/>
    <p:sldId id="259" r:id="rId10"/>
    <p:sldId id="260" r:id="rId11"/>
    <p:sldId id="271" r:id="rId12"/>
    <p:sldId id="268" r:id="rId13"/>
    <p:sldId id="269" r:id="rId1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7" autoAdjust="0"/>
    <p:restoredTop sz="94712" autoAdjust="0"/>
  </p:normalViewPr>
  <p:slideViewPr>
    <p:cSldViewPr snapToGrid="0">
      <p:cViewPr varScale="1">
        <p:scale>
          <a:sx n="130" d="100"/>
          <a:sy n="130" d="100"/>
        </p:scale>
        <p:origin x="110" y="10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B10B39B-B112-149E-0E00-555334045BE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B102B116-7F72-6656-33F1-EFE9BA89838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1EAEEEF5-5D0E-659D-D476-3FDE61626B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15BA08-4521-4B89-9B3C-7AB0BBC8E905}" type="datetimeFigureOut">
              <a:rPr lang="ru-RU" smtClean="0"/>
              <a:t>02.02.2023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EED19FD-F864-A67C-DF6C-4887AFF2CA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345B6EF1-9A3B-99EA-2654-B5332B5318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BDFC02-C5AF-435B-A677-83CBB42B50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54630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E6AC83B-E7C9-AB35-026E-E8C1E86C19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33A905C7-201C-4FAC-4847-6AD4256FDD1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0750E46-D0A4-1DA7-B6AF-F3310B50B3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15BA08-4521-4B89-9B3C-7AB0BBC8E905}" type="datetimeFigureOut">
              <a:rPr lang="ru-RU" smtClean="0"/>
              <a:t>02.02.2023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A7A5BD8-F4A3-DD56-7FBB-F1512CA9C0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1C8828C6-37E1-73E0-AA88-332E658675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BDFC02-C5AF-435B-A677-83CBB42B50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79369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01E63CCF-3219-A83C-4E06-66D7BAAB952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F003FC2B-8800-51BF-F8F3-D8B4E43657B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86859AA-11A6-297D-CEC8-537B40B0F7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15BA08-4521-4B89-9B3C-7AB0BBC8E905}" type="datetimeFigureOut">
              <a:rPr lang="ru-RU" smtClean="0"/>
              <a:t>02.02.2023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0948C9F0-97A0-FE19-B5CD-8E07DC7CD4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9AE26966-5F65-1DC6-8A53-2CBB06B4AE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BDFC02-C5AF-435B-A677-83CBB42B50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48426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682CE23-6BD8-FFB5-EAD7-B66969DECF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3D45EFE-9C34-F9E3-FDCB-914717A2835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98D75209-1048-42DA-C71A-51A5E269A3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15BA08-4521-4B89-9B3C-7AB0BBC8E905}" type="datetimeFigureOut">
              <a:rPr lang="ru-RU" smtClean="0"/>
              <a:t>02.02.2023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A5DC3BEE-C381-7712-FE2C-A96BE8930D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92F2B3A-FDFB-7A01-F195-5CFA1EA360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BDFC02-C5AF-435B-A677-83CBB42B50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46795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913DC44-8AE1-7E75-8D45-3FBEB0B1A0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782B938F-0896-0D03-0D38-C71A5B6D169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F9C20200-51AC-3E0C-10FE-C6BAC05950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15BA08-4521-4B89-9B3C-7AB0BBC8E905}" type="datetimeFigureOut">
              <a:rPr lang="ru-RU" smtClean="0"/>
              <a:t>02.02.2023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B0859BB2-A5AE-88B0-2DE0-49468011B5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27BE4B4-B799-84F5-7594-15541D5AE5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BDFC02-C5AF-435B-A677-83CBB42B50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52314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A2E7F11-8F61-F81B-4E5E-D13BB429DC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29BA0EB-B609-8A4B-D8A8-CE49D72E041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4DE8F71E-5994-E481-2A42-5DE0C7358CE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A0D255F0-2007-3D18-9F07-648C4911FD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15BA08-4521-4B89-9B3C-7AB0BBC8E905}" type="datetimeFigureOut">
              <a:rPr lang="ru-RU" smtClean="0"/>
              <a:t>02.02.2023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C122EFBE-6C49-0E32-8471-0D2ADE8783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06C260A8-84E8-DEA7-C79D-B0C3F4F0D8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BDFC02-C5AF-435B-A677-83CBB42B50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92939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B0474C9-C5AA-ADCD-9188-D49023BEDE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7F86F16B-C151-F7D6-D611-A0F00FEA515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DC263A1C-66BB-853F-3267-3C480B0C8BA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FD928FF8-9182-E44D-63CA-271C99E26B1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31BFC415-0806-4E1F-2BFF-E2DABD3156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94635190-32EA-0433-FD60-4DA65C04FF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15BA08-4521-4B89-9B3C-7AB0BBC8E905}" type="datetimeFigureOut">
              <a:rPr lang="ru-RU" smtClean="0"/>
              <a:t>02.02.2023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52A67BE9-B39D-A2B3-7BD2-1AFEE6E9D3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F26837F3-4FCE-3EB5-1FAE-3F9C29D0DB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BDFC02-C5AF-435B-A677-83CBB42B50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93390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A8121C6-EE59-6E32-C298-782EEC168D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0176C577-D121-11C4-7620-571B0CB73D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15BA08-4521-4B89-9B3C-7AB0BBC8E905}" type="datetimeFigureOut">
              <a:rPr lang="ru-RU" smtClean="0"/>
              <a:t>02.02.2023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580509AA-A5E3-F2A4-9FE7-21ED366750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63AEC645-9B86-66A2-B8FA-8CD1531AF5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BDFC02-C5AF-435B-A677-83CBB42B50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72891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84246BAF-4427-48FF-747A-02894FCECE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15BA08-4521-4B89-9B3C-7AB0BBC8E905}" type="datetimeFigureOut">
              <a:rPr lang="ru-RU" smtClean="0"/>
              <a:t>02.02.2023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5E188639-3401-E520-C16A-04AD1CCE8F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FEB3FBCE-9616-CFFD-8C65-E05BD6156A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BDFC02-C5AF-435B-A677-83CBB42B50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48570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970033A-E21D-8642-DC51-77C0D3E114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5F39347-B155-03C7-DAE3-0C1B266AFE9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529B857A-2ED4-8AC5-33BA-39CB85C2313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BE8BB873-3C60-1172-0E91-C6F4B27EC2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15BA08-4521-4B89-9B3C-7AB0BBC8E905}" type="datetimeFigureOut">
              <a:rPr lang="ru-RU" smtClean="0"/>
              <a:t>02.02.2023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EE49A653-F838-D7AB-A0A3-294AE00A19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A9641E24-3494-C370-9A68-E0236B07A1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BDFC02-C5AF-435B-A677-83CBB42B50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13067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11F68A9-1A0E-8A05-0602-F2D5C6384F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C0BDB8FA-CBC2-CBC3-F21A-3F0EC9A2AC6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15B55CC5-8966-8A32-6A12-ECCE0C71059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E94414D9-E368-A16A-2D07-D5A8BC4C3A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15BA08-4521-4B89-9B3C-7AB0BBC8E905}" type="datetimeFigureOut">
              <a:rPr lang="ru-RU" smtClean="0"/>
              <a:t>02.02.2023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559AA5D5-CE26-9A7C-9C7D-5EBB59490A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067D5A41-B562-E758-28D9-02238FB463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BDFC02-C5AF-435B-A677-83CBB42B50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44850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9B6514A-9413-B6A0-BB4C-F4A8E9C56F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AA31D188-1051-4551-A66C-F2AEE44E92A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10BAE29-7F5D-3730-566B-CD60EE3C525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15BA08-4521-4B89-9B3C-7AB0BBC8E905}" type="datetimeFigureOut">
              <a:rPr lang="ru-RU" smtClean="0"/>
              <a:t>02.02.2023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EAF30939-2874-9BC0-598D-A322D5D5986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9CF18A1C-EEE1-C84B-CFFD-5EE0D787746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BDFC02-C5AF-435B-A677-83CBB42B50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08398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0" r:id="rId1"/>
    <p:sldLayoutId id="2147483751" r:id="rId2"/>
    <p:sldLayoutId id="2147483752" r:id="rId3"/>
    <p:sldLayoutId id="2147483753" r:id="rId4"/>
    <p:sldLayoutId id="2147483754" r:id="rId5"/>
    <p:sldLayoutId id="2147483755" r:id="rId6"/>
    <p:sldLayoutId id="2147483756" r:id="rId7"/>
    <p:sldLayoutId id="2147483757" r:id="rId8"/>
    <p:sldLayoutId id="2147483758" r:id="rId9"/>
    <p:sldLayoutId id="2147483759" r:id="rId10"/>
    <p:sldLayoutId id="2147483760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jpeg"/><Relationship Id="rId18" Type="http://schemas.openxmlformats.org/officeDocument/2006/relationships/image" Target="../media/image17.jpeg"/><Relationship Id="rId3" Type="http://schemas.openxmlformats.org/officeDocument/2006/relationships/image" Target="../media/image2.jpeg"/><Relationship Id="rId21" Type="http://schemas.openxmlformats.org/officeDocument/2006/relationships/image" Target="../media/image20.jpeg"/><Relationship Id="rId7" Type="http://schemas.openxmlformats.org/officeDocument/2006/relationships/image" Target="../media/image6.png"/><Relationship Id="rId12" Type="http://schemas.openxmlformats.org/officeDocument/2006/relationships/image" Target="../media/image11.jpeg"/><Relationship Id="rId17" Type="http://schemas.openxmlformats.org/officeDocument/2006/relationships/image" Target="../media/image16.jpeg"/><Relationship Id="rId2" Type="http://schemas.openxmlformats.org/officeDocument/2006/relationships/image" Target="../media/image1.png"/><Relationship Id="rId16" Type="http://schemas.openxmlformats.org/officeDocument/2006/relationships/image" Target="../media/image15.jpeg"/><Relationship Id="rId20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11" Type="http://schemas.openxmlformats.org/officeDocument/2006/relationships/image" Target="../media/image10.jpeg"/><Relationship Id="rId5" Type="http://schemas.openxmlformats.org/officeDocument/2006/relationships/image" Target="../media/image4.png"/><Relationship Id="rId15" Type="http://schemas.openxmlformats.org/officeDocument/2006/relationships/image" Target="../media/image14.jpeg"/><Relationship Id="rId10" Type="http://schemas.openxmlformats.org/officeDocument/2006/relationships/image" Target="../media/image9.png"/><Relationship Id="rId19" Type="http://schemas.openxmlformats.org/officeDocument/2006/relationships/image" Target="../media/image18.jpe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0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openxmlformats.org/officeDocument/2006/relationships/image" Target="../media/image13.jpeg"/><Relationship Id="rId18" Type="http://schemas.openxmlformats.org/officeDocument/2006/relationships/image" Target="../media/image18.jpeg"/><Relationship Id="rId3" Type="http://schemas.openxmlformats.org/officeDocument/2006/relationships/image" Target="../media/image3.png"/><Relationship Id="rId21" Type="http://schemas.openxmlformats.org/officeDocument/2006/relationships/image" Target="../media/image1.png"/><Relationship Id="rId7" Type="http://schemas.openxmlformats.org/officeDocument/2006/relationships/image" Target="../media/image7.png"/><Relationship Id="rId12" Type="http://schemas.openxmlformats.org/officeDocument/2006/relationships/image" Target="../media/image12.jpeg"/><Relationship Id="rId17" Type="http://schemas.openxmlformats.org/officeDocument/2006/relationships/image" Target="../media/image17.jpeg"/><Relationship Id="rId2" Type="http://schemas.openxmlformats.org/officeDocument/2006/relationships/image" Target="../media/image2.jpeg"/><Relationship Id="rId16" Type="http://schemas.openxmlformats.org/officeDocument/2006/relationships/image" Target="../media/image16.jpeg"/><Relationship Id="rId20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11" Type="http://schemas.openxmlformats.org/officeDocument/2006/relationships/image" Target="../media/image11.jpeg"/><Relationship Id="rId5" Type="http://schemas.openxmlformats.org/officeDocument/2006/relationships/image" Target="../media/image5.png"/><Relationship Id="rId15" Type="http://schemas.openxmlformats.org/officeDocument/2006/relationships/image" Target="../media/image15.jpeg"/><Relationship Id="rId10" Type="http://schemas.openxmlformats.org/officeDocument/2006/relationships/image" Target="../media/image10.jpeg"/><Relationship Id="rId19" Type="http://schemas.openxmlformats.org/officeDocument/2006/relationships/image" Target="../media/image19.jpeg"/><Relationship Id="rId4" Type="http://schemas.openxmlformats.org/officeDocument/2006/relationships/image" Target="../media/image4.png"/><Relationship Id="rId9" Type="http://schemas.openxmlformats.org/officeDocument/2006/relationships/image" Target="../media/image9.png"/><Relationship Id="rId14" Type="http://schemas.openxmlformats.org/officeDocument/2006/relationships/image" Target="../media/image14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openxmlformats.org/officeDocument/2006/relationships/image" Target="../media/image13.jpeg"/><Relationship Id="rId18" Type="http://schemas.openxmlformats.org/officeDocument/2006/relationships/image" Target="../media/image18.jpeg"/><Relationship Id="rId3" Type="http://schemas.openxmlformats.org/officeDocument/2006/relationships/image" Target="../media/image3.png"/><Relationship Id="rId21" Type="http://schemas.openxmlformats.org/officeDocument/2006/relationships/image" Target="../media/image1.png"/><Relationship Id="rId7" Type="http://schemas.openxmlformats.org/officeDocument/2006/relationships/image" Target="../media/image7.png"/><Relationship Id="rId12" Type="http://schemas.openxmlformats.org/officeDocument/2006/relationships/image" Target="../media/image12.jpeg"/><Relationship Id="rId17" Type="http://schemas.openxmlformats.org/officeDocument/2006/relationships/image" Target="../media/image17.jpeg"/><Relationship Id="rId2" Type="http://schemas.openxmlformats.org/officeDocument/2006/relationships/image" Target="../media/image2.jpeg"/><Relationship Id="rId16" Type="http://schemas.openxmlformats.org/officeDocument/2006/relationships/image" Target="../media/image16.jpeg"/><Relationship Id="rId20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11" Type="http://schemas.openxmlformats.org/officeDocument/2006/relationships/image" Target="../media/image11.jpeg"/><Relationship Id="rId5" Type="http://schemas.openxmlformats.org/officeDocument/2006/relationships/image" Target="../media/image5.png"/><Relationship Id="rId15" Type="http://schemas.openxmlformats.org/officeDocument/2006/relationships/image" Target="../media/image15.jpeg"/><Relationship Id="rId10" Type="http://schemas.openxmlformats.org/officeDocument/2006/relationships/image" Target="../media/image10.jpeg"/><Relationship Id="rId19" Type="http://schemas.openxmlformats.org/officeDocument/2006/relationships/image" Target="../media/image19.jpeg"/><Relationship Id="rId4" Type="http://schemas.openxmlformats.org/officeDocument/2006/relationships/image" Target="../media/image4.png"/><Relationship Id="rId9" Type="http://schemas.openxmlformats.org/officeDocument/2006/relationships/image" Target="../media/image9.png"/><Relationship Id="rId14" Type="http://schemas.openxmlformats.org/officeDocument/2006/relationships/image" Target="../media/image14.jpe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jpeg"/><Relationship Id="rId18" Type="http://schemas.openxmlformats.org/officeDocument/2006/relationships/image" Target="../media/image16.jpeg"/><Relationship Id="rId3" Type="http://schemas.openxmlformats.org/officeDocument/2006/relationships/hyperlink" Target="https://www.labirint.ru/pubhouse/3324/" TargetMode="External"/><Relationship Id="rId21" Type="http://schemas.openxmlformats.org/officeDocument/2006/relationships/image" Target="../media/image19.jpeg"/><Relationship Id="rId7" Type="http://schemas.openxmlformats.org/officeDocument/2006/relationships/image" Target="../media/image5.png"/><Relationship Id="rId12" Type="http://schemas.openxmlformats.org/officeDocument/2006/relationships/image" Target="../media/image10.jpeg"/><Relationship Id="rId17" Type="http://schemas.openxmlformats.org/officeDocument/2006/relationships/image" Target="../media/image15.jpeg"/><Relationship Id="rId2" Type="http://schemas.openxmlformats.org/officeDocument/2006/relationships/hyperlink" Target="https://www.labirint.ru/authors/61191/" TargetMode="External"/><Relationship Id="rId16" Type="http://schemas.openxmlformats.org/officeDocument/2006/relationships/image" Target="../media/image14.jpeg"/><Relationship Id="rId20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3.png"/><Relationship Id="rId15" Type="http://schemas.openxmlformats.org/officeDocument/2006/relationships/image" Target="../media/image13.jpeg"/><Relationship Id="rId23" Type="http://schemas.openxmlformats.org/officeDocument/2006/relationships/image" Target="../media/image1.png"/><Relationship Id="rId10" Type="http://schemas.openxmlformats.org/officeDocument/2006/relationships/image" Target="../media/image8.png"/><Relationship Id="rId19" Type="http://schemas.openxmlformats.org/officeDocument/2006/relationships/image" Target="../media/image17.jpeg"/><Relationship Id="rId4" Type="http://schemas.openxmlformats.org/officeDocument/2006/relationships/image" Target="../media/image2.jpeg"/><Relationship Id="rId9" Type="http://schemas.openxmlformats.org/officeDocument/2006/relationships/image" Target="../media/image7.png"/><Relationship Id="rId14" Type="http://schemas.openxmlformats.org/officeDocument/2006/relationships/image" Target="../media/image12.jpeg"/><Relationship Id="rId22" Type="http://schemas.openxmlformats.org/officeDocument/2006/relationships/image" Target="../media/image20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openxmlformats.org/officeDocument/2006/relationships/image" Target="../media/image13.jpeg"/><Relationship Id="rId18" Type="http://schemas.openxmlformats.org/officeDocument/2006/relationships/image" Target="../media/image18.jpeg"/><Relationship Id="rId3" Type="http://schemas.openxmlformats.org/officeDocument/2006/relationships/image" Target="../media/image3.png"/><Relationship Id="rId21" Type="http://schemas.openxmlformats.org/officeDocument/2006/relationships/image" Target="../media/image1.png"/><Relationship Id="rId7" Type="http://schemas.openxmlformats.org/officeDocument/2006/relationships/image" Target="../media/image7.png"/><Relationship Id="rId12" Type="http://schemas.openxmlformats.org/officeDocument/2006/relationships/image" Target="../media/image12.jpeg"/><Relationship Id="rId17" Type="http://schemas.openxmlformats.org/officeDocument/2006/relationships/image" Target="../media/image17.jpeg"/><Relationship Id="rId2" Type="http://schemas.openxmlformats.org/officeDocument/2006/relationships/image" Target="../media/image2.jpeg"/><Relationship Id="rId16" Type="http://schemas.openxmlformats.org/officeDocument/2006/relationships/image" Target="../media/image16.jpeg"/><Relationship Id="rId20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11" Type="http://schemas.openxmlformats.org/officeDocument/2006/relationships/image" Target="../media/image11.jpeg"/><Relationship Id="rId5" Type="http://schemas.openxmlformats.org/officeDocument/2006/relationships/image" Target="../media/image5.png"/><Relationship Id="rId15" Type="http://schemas.openxmlformats.org/officeDocument/2006/relationships/image" Target="../media/image15.jpeg"/><Relationship Id="rId10" Type="http://schemas.openxmlformats.org/officeDocument/2006/relationships/image" Target="../media/image10.jpeg"/><Relationship Id="rId19" Type="http://schemas.openxmlformats.org/officeDocument/2006/relationships/image" Target="../media/image19.jpeg"/><Relationship Id="rId4" Type="http://schemas.openxmlformats.org/officeDocument/2006/relationships/image" Target="../media/image4.png"/><Relationship Id="rId9" Type="http://schemas.openxmlformats.org/officeDocument/2006/relationships/image" Target="../media/image9.png"/><Relationship Id="rId14" Type="http://schemas.openxmlformats.org/officeDocument/2006/relationships/image" Target="../media/image1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0560496" y="404664"/>
            <a:ext cx="1001732" cy="116799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149473" y="1102817"/>
            <a:ext cx="8419862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АНО ОШ «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Новогорск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  <a:p>
            <a:endParaRPr lang="ru-RU" sz="24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Проектная работа  обучающейся  4Б класса </a:t>
            </a:r>
          </a:p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Сизовой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Марии</a:t>
            </a:r>
          </a:p>
          <a:p>
            <a:endParaRPr lang="ru-RU" sz="2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Тема проектной работы:  « Нефть - польза и вред»»</a:t>
            </a:r>
          </a:p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Предметная область - окружающий мир</a:t>
            </a:r>
          </a:p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Классный руководитель – Попова Елена Николаевна</a:t>
            </a:r>
          </a:p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Научный руководитель – Попова Елена Николаевна</a:t>
            </a:r>
          </a:p>
          <a:p>
            <a:endParaRPr lang="ru-RU" sz="2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</a:p>
          <a:p>
            <a:endParaRPr lang="ru-RU" sz="24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2022-2023 учебный год</a:t>
            </a:r>
          </a:p>
          <a:p>
            <a:pPr algn="ctr"/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4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6" name="Group 11077"/>
          <p:cNvGrpSpPr/>
          <p:nvPr/>
        </p:nvGrpSpPr>
        <p:grpSpPr>
          <a:xfrm rot="5400000">
            <a:off x="-1391206" y="2011895"/>
            <a:ext cx="5699641" cy="2917226"/>
            <a:chOff x="0" y="0"/>
            <a:chExt cx="6880548" cy="3730101"/>
          </a:xfrm>
        </p:grpSpPr>
        <p:pic>
          <p:nvPicPr>
            <p:cNvPr id="7" name="Picture 7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2768284" y="624139"/>
              <a:ext cx="2919208" cy="2919208"/>
            </a:xfrm>
            <a:prstGeom prst="rect">
              <a:avLst/>
            </a:prstGeom>
          </p:spPr>
        </p:pic>
        <p:pic>
          <p:nvPicPr>
            <p:cNvPr id="8" name="Picture 12721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3161268" y="716645"/>
              <a:ext cx="2731008" cy="3011425"/>
            </a:xfrm>
            <a:prstGeom prst="rect">
              <a:avLst/>
            </a:prstGeom>
          </p:spPr>
        </p:pic>
        <p:sp>
          <p:nvSpPr>
            <p:cNvPr id="9" name="Shape 10"/>
            <p:cNvSpPr/>
            <p:nvPr/>
          </p:nvSpPr>
          <p:spPr>
            <a:xfrm>
              <a:off x="6085448" y="721436"/>
              <a:ext cx="194624" cy="194628"/>
            </a:xfrm>
            <a:custGeom>
              <a:avLst/>
              <a:gdLst/>
              <a:ahLst/>
              <a:cxnLst/>
              <a:rect l="0" t="0" r="0" b="0"/>
              <a:pathLst>
                <a:path w="194624" h="194628">
                  <a:moveTo>
                    <a:pt x="97323" y="0"/>
                  </a:moveTo>
                  <a:lnTo>
                    <a:pt x="194624" y="97309"/>
                  </a:lnTo>
                  <a:lnTo>
                    <a:pt x="97301" y="194628"/>
                  </a:lnTo>
                  <a:lnTo>
                    <a:pt x="0" y="97320"/>
                  </a:lnTo>
                  <a:lnTo>
                    <a:pt x="97323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9ED5"/>
            </a:fillRef>
            <a:effectRef idx="0">
              <a:scrgbClr r="0" g="0" b="0"/>
            </a:effectRef>
            <a:fontRef idx="none"/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0" name="Shape 11"/>
            <p:cNvSpPr/>
            <p:nvPr/>
          </p:nvSpPr>
          <p:spPr>
            <a:xfrm>
              <a:off x="5696245" y="721436"/>
              <a:ext cx="389221" cy="389223"/>
            </a:xfrm>
            <a:custGeom>
              <a:avLst/>
              <a:gdLst/>
              <a:ahLst/>
              <a:cxnLst/>
              <a:rect l="0" t="0" r="0" b="0"/>
              <a:pathLst>
                <a:path w="389221" h="389223">
                  <a:moveTo>
                    <a:pt x="97301" y="0"/>
                  </a:moveTo>
                  <a:lnTo>
                    <a:pt x="194616" y="97305"/>
                  </a:lnTo>
                  <a:lnTo>
                    <a:pt x="291924" y="8"/>
                  </a:lnTo>
                  <a:lnTo>
                    <a:pt x="389203" y="97298"/>
                  </a:lnTo>
                  <a:lnTo>
                    <a:pt x="291911" y="194611"/>
                  </a:lnTo>
                  <a:lnTo>
                    <a:pt x="389221" y="291922"/>
                  </a:lnTo>
                  <a:lnTo>
                    <a:pt x="291924" y="389223"/>
                  </a:lnTo>
                  <a:lnTo>
                    <a:pt x="194601" y="291910"/>
                  </a:lnTo>
                  <a:lnTo>
                    <a:pt x="291893" y="194611"/>
                  </a:lnTo>
                  <a:lnTo>
                    <a:pt x="194605" y="97324"/>
                  </a:lnTo>
                  <a:lnTo>
                    <a:pt x="97301" y="194621"/>
                  </a:lnTo>
                  <a:lnTo>
                    <a:pt x="0" y="97309"/>
                  </a:lnTo>
                  <a:lnTo>
                    <a:pt x="97301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9ED5"/>
            </a:fillRef>
            <a:effectRef idx="0">
              <a:scrgbClr r="0" g="0" b="0"/>
            </a:effectRef>
            <a:fontRef idx="none"/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1" name="Shape 12"/>
            <p:cNvSpPr/>
            <p:nvPr/>
          </p:nvSpPr>
          <p:spPr>
            <a:xfrm>
              <a:off x="5696223" y="526820"/>
              <a:ext cx="389243" cy="194635"/>
            </a:xfrm>
            <a:custGeom>
              <a:avLst/>
              <a:gdLst/>
              <a:ahLst/>
              <a:cxnLst/>
              <a:rect l="0" t="0" r="0" b="0"/>
              <a:pathLst>
                <a:path w="389243" h="194635">
                  <a:moveTo>
                    <a:pt x="97323" y="0"/>
                  </a:moveTo>
                  <a:lnTo>
                    <a:pt x="194623" y="97313"/>
                  </a:lnTo>
                  <a:lnTo>
                    <a:pt x="291924" y="12"/>
                  </a:lnTo>
                  <a:lnTo>
                    <a:pt x="389243" y="97313"/>
                  </a:lnTo>
                  <a:lnTo>
                    <a:pt x="291924" y="194635"/>
                  </a:lnTo>
                  <a:lnTo>
                    <a:pt x="194605" y="97330"/>
                  </a:lnTo>
                  <a:lnTo>
                    <a:pt x="97304" y="194635"/>
                  </a:lnTo>
                  <a:lnTo>
                    <a:pt x="0" y="97313"/>
                  </a:lnTo>
                  <a:lnTo>
                    <a:pt x="97323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9ED5"/>
            </a:fillRef>
            <a:effectRef idx="0">
              <a:scrgbClr r="0" g="0" b="0"/>
            </a:effectRef>
            <a:fontRef idx="none"/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2" name="Shape 13"/>
            <p:cNvSpPr/>
            <p:nvPr/>
          </p:nvSpPr>
          <p:spPr>
            <a:xfrm>
              <a:off x="5355627" y="1159366"/>
              <a:ext cx="194620" cy="97308"/>
            </a:xfrm>
            <a:custGeom>
              <a:avLst/>
              <a:gdLst/>
              <a:ahLst/>
              <a:cxnLst/>
              <a:rect l="0" t="0" r="0" b="0"/>
              <a:pathLst>
                <a:path w="194620" h="97308">
                  <a:moveTo>
                    <a:pt x="0" y="0"/>
                  </a:moveTo>
                  <a:lnTo>
                    <a:pt x="194620" y="0"/>
                  </a:lnTo>
                  <a:lnTo>
                    <a:pt x="97297" y="97308"/>
                  </a:lnTo>
                  <a:lnTo>
                    <a:pt x="0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68B03D"/>
            </a:fillRef>
            <a:effectRef idx="0">
              <a:scrgbClr r="0" g="0" b="0"/>
            </a:effectRef>
            <a:fontRef idx="none"/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3" name="Shape 14"/>
            <p:cNvSpPr/>
            <p:nvPr/>
          </p:nvSpPr>
          <p:spPr>
            <a:xfrm>
              <a:off x="5501586" y="1013404"/>
              <a:ext cx="194601" cy="97311"/>
            </a:xfrm>
            <a:custGeom>
              <a:avLst/>
              <a:gdLst/>
              <a:ahLst/>
              <a:cxnLst/>
              <a:rect l="0" t="0" r="0" b="0"/>
              <a:pathLst>
                <a:path w="194601" h="97311">
                  <a:moveTo>
                    <a:pt x="0" y="0"/>
                  </a:moveTo>
                  <a:lnTo>
                    <a:pt x="194601" y="10"/>
                  </a:lnTo>
                  <a:lnTo>
                    <a:pt x="97301" y="97311"/>
                  </a:lnTo>
                  <a:lnTo>
                    <a:pt x="0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68B03D"/>
            </a:fillRef>
            <a:effectRef idx="0">
              <a:scrgbClr r="0" g="0" b="0"/>
            </a:effectRef>
            <a:fontRef idx="none"/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4" name="Shape 15"/>
            <p:cNvSpPr/>
            <p:nvPr/>
          </p:nvSpPr>
          <p:spPr>
            <a:xfrm>
              <a:off x="5209665" y="1013404"/>
              <a:ext cx="194620" cy="97311"/>
            </a:xfrm>
            <a:custGeom>
              <a:avLst/>
              <a:gdLst/>
              <a:ahLst/>
              <a:cxnLst/>
              <a:rect l="0" t="0" r="0" b="0"/>
              <a:pathLst>
                <a:path w="194620" h="97311">
                  <a:moveTo>
                    <a:pt x="194620" y="0"/>
                  </a:moveTo>
                  <a:lnTo>
                    <a:pt x="97301" y="97311"/>
                  </a:lnTo>
                  <a:lnTo>
                    <a:pt x="0" y="10"/>
                  </a:lnTo>
                  <a:lnTo>
                    <a:pt x="194620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68B03D"/>
            </a:fillRef>
            <a:effectRef idx="0">
              <a:scrgbClr r="0" g="0" b="0"/>
            </a:effectRef>
            <a:fontRef idx="none"/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5" name="Shape 16"/>
            <p:cNvSpPr/>
            <p:nvPr/>
          </p:nvSpPr>
          <p:spPr>
            <a:xfrm>
              <a:off x="5355627" y="867453"/>
              <a:ext cx="194601" cy="97299"/>
            </a:xfrm>
            <a:custGeom>
              <a:avLst/>
              <a:gdLst/>
              <a:ahLst/>
              <a:cxnLst/>
              <a:rect l="0" t="0" r="0" b="0"/>
              <a:pathLst>
                <a:path w="194601" h="97299">
                  <a:moveTo>
                    <a:pt x="0" y="0"/>
                  </a:moveTo>
                  <a:lnTo>
                    <a:pt x="194601" y="0"/>
                  </a:lnTo>
                  <a:lnTo>
                    <a:pt x="97297" y="97299"/>
                  </a:lnTo>
                  <a:lnTo>
                    <a:pt x="0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68B03D"/>
            </a:fillRef>
            <a:effectRef idx="0">
              <a:scrgbClr r="0" g="0" b="0"/>
            </a:effectRef>
            <a:fontRef idx="none"/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6" name="Shape 17"/>
            <p:cNvSpPr/>
            <p:nvPr/>
          </p:nvSpPr>
          <p:spPr>
            <a:xfrm>
              <a:off x="5063702" y="867453"/>
              <a:ext cx="194620" cy="97299"/>
            </a:xfrm>
            <a:custGeom>
              <a:avLst/>
              <a:gdLst/>
              <a:ahLst/>
              <a:cxnLst/>
              <a:rect l="0" t="0" r="0" b="0"/>
              <a:pathLst>
                <a:path w="194620" h="97299">
                  <a:moveTo>
                    <a:pt x="0" y="0"/>
                  </a:moveTo>
                  <a:lnTo>
                    <a:pt x="194620" y="0"/>
                  </a:lnTo>
                  <a:lnTo>
                    <a:pt x="97297" y="97299"/>
                  </a:lnTo>
                  <a:lnTo>
                    <a:pt x="0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68B03D"/>
            </a:fillRef>
            <a:effectRef idx="0">
              <a:scrgbClr r="0" g="0" b="0"/>
            </a:effectRef>
            <a:fontRef idx="none"/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7" name="Shape 18"/>
            <p:cNvSpPr/>
            <p:nvPr/>
          </p:nvSpPr>
          <p:spPr>
            <a:xfrm>
              <a:off x="5209665" y="721491"/>
              <a:ext cx="194602" cy="97301"/>
            </a:xfrm>
            <a:custGeom>
              <a:avLst/>
              <a:gdLst/>
              <a:ahLst/>
              <a:cxnLst/>
              <a:rect l="0" t="0" r="0" b="0"/>
              <a:pathLst>
                <a:path w="194602" h="97301">
                  <a:moveTo>
                    <a:pt x="0" y="0"/>
                  </a:moveTo>
                  <a:lnTo>
                    <a:pt x="194602" y="0"/>
                  </a:lnTo>
                  <a:lnTo>
                    <a:pt x="97301" y="97301"/>
                  </a:lnTo>
                  <a:lnTo>
                    <a:pt x="0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68B03D"/>
            </a:fillRef>
            <a:effectRef idx="0">
              <a:scrgbClr r="0" g="0" b="0"/>
            </a:effectRef>
            <a:fontRef idx="none"/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pic>
          <p:nvPicPr>
            <p:cNvPr id="18" name="Picture 12722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3745468" y="1008237"/>
              <a:ext cx="1661160" cy="1563624"/>
            </a:xfrm>
            <a:prstGeom prst="rect">
              <a:avLst/>
            </a:prstGeom>
          </p:spPr>
        </p:pic>
        <p:pic>
          <p:nvPicPr>
            <p:cNvPr id="19" name="Picture 12723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4329668" y="1608693"/>
              <a:ext cx="1740408" cy="1740409"/>
            </a:xfrm>
            <a:prstGeom prst="rect">
              <a:avLst/>
            </a:prstGeom>
          </p:spPr>
        </p:pic>
        <p:sp>
          <p:nvSpPr>
            <p:cNvPr id="20" name="Shape 23"/>
            <p:cNvSpPr/>
            <p:nvPr/>
          </p:nvSpPr>
          <p:spPr>
            <a:xfrm>
              <a:off x="5880683" y="1305270"/>
              <a:ext cx="496688" cy="496700"/>
            </a:xfrm>
            <a:custGeom>
              <a:avLst/>
              <a:gdLst/>
              <a:ahLst/>
              <a:cxnLst/>
              <a:rect l="0" t="0" r="0" b="0"/>
              <a:pathLst>
                <a:path w="496688" h="496700">
                  <a:moveTo>
                    <a:pt x="107464" y="0"/>
                  </a:moveTo>
                  <a:lnTo>
                    <a:pt x="496688" y="389233"/>
                  </a:lnTo>
                  <a:cubicBezTo>
                    <a:pt x="389203" y="496677"/>
                    <a:pt x="214949" y="496700"/>
                    <a:pt x="107485" y="389233"/>
                  </a:cubicBezTo>
                  <a:cubicBezTo>
                    <a:pt x="0" y="281739"/>
                    <a:pt x="0" y="107474"/>
                    <a:pt x="107464" y="0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F59E2B"/>
            </a:fillRef>
            <a:effectRef idx="0">
              <a:scrgbClr r="0" g="0" b="0"/>
            </a:effectRef>
            <a:fontRef idx="none"/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1" name="Shape 24"/>
            <p:cNvSpPr/>
            <p:nvPr/>
          </p:nvSpPr>
          <p:spPr>
            <a:xfrm>
              <a:off x="4042031" y="3154094"/>
              <a:ext cx="486525" cy="486525"/>
            </a:xfrm>
            <a:custGeom>
              <a:avLst/>
              <a:gdLst/>
              <a:ahLst/>
              <a:cxnLst/>
              <a:rect l="0" t="0" r="0" b="0"/>
              <a:pathLst>
                <a:path w="486525" h="486525">
                  <a:moveTo>
                    <a:pt x="97301" y="0"/>
                  </a:moveTo>
                  <a:lnTo>
                    <a:pt x="486525" y="389220"/>
                  </a:lnTo>
                  <a:lnTo>
                    <a:pt x="389224" y="486525"/>
                  </a:lnTo>
                  <a:lnTo>
                    <a:pt x="0" y="97301"/>
                  </a:lnTo>
                  <a:lnTo>
                    <a:pt x="97301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1065A2"/>
            </a:fillRef>
            <a:effectRef idx="0">
              <a:scrgbClr r="0" g="0" b="0"/>
            </a:effectRef>
            <a:fontRef idx="none"/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2" name="Shape 25"/>
            <p:cNvSpPr/>
            <p:nvPr/>
          </p:nvSpPr>
          <p:spPr>
            <a:xfrm>
              <a:off x="4187991" y="3008131"/>
              <a:ext cx="486526" cy="486525"/>
            </a:xfrm>
            <a:custGeom>
              <a:avLst/>
              <a:gdLst/>
              <a:ahLst/>
              <a:cxnLst/>
              <a:rect l="0" t="0" r="0" b="0"/>
              <a:pathLst>
                <a:path w="486526" h="486525">
                  <a:moveTo>
                    <a:pt x="97301" y="0"/>
                  </a:moveTo>
                  <a:lnTo>
                    <a:pt x="486526" y="389226"/>
                  </a:lnTo>
                  <a:lnTo>
                    <a:pt x="389222" y="486525"/>
                  </a:lnTo>
                  <a:lnTo>
                    <a:pt x="0" y="97301"/>
                  </a:lnTo>
                  <a:lnTo>
                    <a:pt x="97301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1065A2"/>
            </a:fillRef>
            <a:effectRef idx="0">
              <a:scrgbClr r="0" g="0" b="0"/>
            </a:effectRef>
            <a:fontRef idx="none"/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3" name="Shape 26"/>
            <p:cNvSpPr/>
            <p:nvPr/>
          </p:nvSpPr>
          <p:spPr>
            <a:xfrm>
              <a:off x="1598426" y="2140708"/>
              <a:ext cx="194612" cy="389213"/>
            </a:xfrm>
            <a:custGeom>
              <a:avLst/>
              <a:gdLst/>
              <a:ahLst/>
              <a:cxnLst/>
              <a:rect l="0" t="0" r="0" b="0"/>
              <a:pathLst>
                <a:path w="194612" h="389213">
                  <a:moveTo>
                    <a:pt x="0" y="0"/>
                  </a:moveTo>
                  <a:lnTo>
                    <a:pt x="194612" y="194612"/>
                  </a:lnTo>
                  <a:lnTo>
                    <a:pt x="0" y="389213"/>
                  </a:lnTo>
                  <a:lnTo>
                    <a:pt x="0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68B03D"/>
            </a:fillRef>
            <a:effectRef idx="0">
              <a:scrgbClr r="0" g="0" b="0"/>
            </a:effectRef>
            <a:fontRef idx="none"/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pic>
          <p:nvPicPr>
            <p:cNvPr id="24" name="Picture 12724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1789668" y="287893"/>
              <a:ext cx="2048256" cy="2438401"/>
            </a:xfrm>
            <a:prstGeom prst="rect">
              <a:avLst/>
            </a:prstGeom>
          </p:spPr>
        </p:pic>
        <p:sp>
          <p:nvSpPr>
            <p:cNvPr id="25" name="Shape 29"/>
            <p:cNvSpPr/>
            <p:nvPr/>
          </p:nvSpPr>
          <p:spPr>
            <a:xfrm>
              <a:off x="3787806" y="437883"/>
              <a:ext cx="194601" cy="194601"/>
            </a:xfrm>
            <a:custGeom>
              <a:avLst/>
              <a:gdLst/>
              <a:ahLst/>
              <a:cxnLst/>
              <a:rect l="0" t="0" r="0" b="0"/>
              <a:pathLst>
                <a:path w="194601" h="194601">
                  <a:moveTo>
                    <a:pt x="97303" y="0"/>
                  </a:moveTo>
                  <a:lnTo>
                    <a:pt x="194601" y="97304"/>
                  </a:lnTo>
                  <a:lnTo>
                    <a:pt x="97303" y="194601"/>
                  </a:lnTo>
                  <a:lnTo>
                    <a:pt x="0" y="97304"/>
                  </a:lnTo>
                  <a:lnTo>
                    <a:pt x="97303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9ED5"/>
            </a:fillRef>
            <a:effectRef idx="0">
              <a:scrgbClr r="0" g="0" b="0"/>
            </a:effectRef>
            <a:fontRef idx="none"/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6" name="Shape 30"/>
            <p:cNvSpPr/>
            <p:nvPr/>
          </p:nvSpPr>
          <p:spPr>
            <a:xfrm>
              <a:off x="3933749" y="291921"/>
              <a:ext cx="194620" cy="194622"/>
            </a:xfrm>
            <a:custGeom>
              <a:avLst/>
              <a:gdLst/>
              <a:ahLst/>
              <a:cxnLst/>
              <a:rect l="0" t="0" r="0" b="0"/>
              <a:pathLst>
                <a:path w="194620" h="194622">
                  <a:moveTo>
                    <a:pt x="97323" y="0"/>
                  </a:moveTo>
                  <a:lnTo>
                    <a:pt x="194620" y="97311"/>
                  </a:lnTo>
                  <a:lnTo>
                    <a:pt x="97323" y="194622"/>
                  </a:lnTo>
                  <a:lnTo>
                    <a:pt x="0" y="97304"/>
                  </a:lnTo>
                  <a:lnTo>
                    <a:pt x="97323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9ED5"/>
            </a:fillRef>
            <a:effectRef idx="0">
              <a:scrgbClr r="0" g="0" b="0"/>
            </a:effectRef>
            <a:fontRef idx="none"/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7" name="Shape 31"/>
            <p:cNvSpPr/>
            <p:nvPr/>
          </p:nvSpPr>
          <p:spPr>
            <a:xfrm>
              <a:off x="3641843" y="291921"/>
              <a:ext cx="194604" cy="194601"/>
            </a:xfrm>
            <a:custGeom>
              <a:avLst/>
              <a:gdLst/>
              <a:ahLst/>
              <a:cxnLst/>
              <a:rect l="0" t="0" r="0" b="0"/>
              <a:pathLst>
                <a:path w="194604" h="194601">
                  <a:moveTo>
                    <a:pt x="97305" y="0"/>
                  </a:moveTo>
                  <a:lnTo>
                    <a:pt x="194604" y="97304"/>
                  </a:lnTo>
                  <a:lnTo>
                    <a:pt x="97305" y="194601"/>
                  </a:lnTo>
                  <a:lnTo>
                    <a:pt x="0" y="97304"/>
                  </a:lnTo>
                  <a:lnTo>
                    <a:pt x="97305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9ED5"/>
            </a:fillRef>
            <a:effectRef idx="0">
              <a:scrgbClr r="0" g="0" b="0"/>
            </a:effectRef>
            <a:fontRef idx="none"/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8" name="Shape 32"/>
            <p:cNvSpPr/>
            <p:nvPr/>
          </p:nvSpPr>
          <p:spPr>
            <a:xfrm>
              <a:off x="3787788" y="145959"/>
              <a:ext cx="194618" cy="194624"/>
            </a:xfrm>
            <a:custGeom>
              <a:avLst/>
              <a:gdLst/>
              <a:ahLst/>
              <a:cxnLst/>
              <a:rect l="0" t="0" r="0" b="0"/>
              <a:pathLst>
                <a:path w="194618" h="194624">
                  <a:moveTo>
                    <a:pt x="97321" y="0"/>
                  </a:moveTo>
                  <a:lnTo>
                    <a:pt x="194618" y="97315"/>
                  </a:lnTo>
                  <a:lnTo>
                    <a:pt x="97321" y="194624"/>
                  </a:lnTo>
                  <a:lnTo>
                    <a:pt x="0" y="97305"/>
                  </a:lnTo>
                  <a:lnTo>
                    <a:pt x="97321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9ED5"/>
            </a:fillRef>
            <a:effectRef idx="0">
              <a:scrgbClr r="0" g="0" b="0"/>
            </a:effectRef>
            <a:fontRef idx="none"/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9" name="Shape 33"/>
            <p:cNvSpPr/>
            <p:nvPr/>
          </p:nvSpPr>
          <p:spPr>
            <a:xfrm>
              <a:off x="3495892" y="145959"/>
              <a:ext cx="194616" cy="194616"/>
            </a:xfrm>
            <a:custGeom>
              <a:avLst/>
              <a:gdLst/>
              <a:ahLst/>
              <a:cxnLst/>
              <a:rect l="0" t="0" r="0" b="0"/>
              <a:pathLst>
                <a:path w="194616" h="194616">
                  <a:moveTo>
                    <a:pt x="97294" y="0"/>
                  </a:moveTo>
                  <a:lnTo>
                    <a:pt x="194616" y="97315"/>
                  </a:lnTo>
                  <a:lnTo>
                    <a:pt x="97311" y="194616"/>
                  </a:lnTo>
                  <a:lnTo>
                    <a:pt x="0" y="97305"/>
                  </a:lnTo>
                  <a:lnTo>
                    <a:pt x="97294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9ED5"/>
            </a:fillRef>
            <a:effectRef idx="0">
              <a:scrgbClr r="0" g="0" b="0"/>
            </a:effectRef>
            <a:fontRef idx="none"/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30" name="Shape 34"/>
            <p:cNvSpPr/>
            <p:nvPr/>
          </p:nvSpPr>
          <p:spPr>
            <a:xfrm>
              <a:off x="3641843" y="0"/>
              <a:ext cx="194604" cy="194624"/>
            </a:xfrm>
            <a:custGeom>
              <a:avLst/>
              <a:gdLst/>
              <a:ahLst/>
              <a:cxnLst/>
              <a:rect l="0" t="0" r="0" b="0"/>
              <a:pathLst>
                <a:path w="194604" h="194624">
                  <a:moveTo>
                    <a:pt x="97305" y="0"/>
                  </a:moveTo>
                  <a:lnTo>
                    <a:pt x="194604" y="97319"/>
                  </a:lnTo>
                  <a:lnTo>
                    <a:pt x="97305" y="194624"/>
                  </a:lnTo>
                  <a:lnTo>
                    <a:pt x="0" y="97311"/>
                  </a:lnTo>
                  <a:lnTo>
                    <a:pt x="97305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9ED5"/>
            </a:fillRef>
            <a:effectRef idx="0">
              <a:scrgbClr r="0" g="0" b="0"/>
            </a:effectRef>
            <a:fontRef idx="none"/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31" name="Shape 35"/>
            <p:cNvSpPr/>
            <p:nvPr/>
          </p:nvSpPr>
          <p:spPr>
            <a:xfrm>
              <a:off x="2182280" y="1167689"/>
              <a:ext cx="389222" cy="389224"/>
            </a:xfrm>
            <a:custGeom>
              <a:avLst/>
              <a:gdLst/>
              <a:ahLst/>
              <a:cxnLst/>
              <a:rect l="0" t="0" r="0" b="0"/>
              <a:pathLst>
                <a:path w="389222" h="389224">
                  <a:moveTo>
                    <a:pt x="0" y="0"/>
                  </a:moveTo>
                  <a:lnTo>
                    <a:pt x="389203" y="0"/>
                  </a:lnTo>
                  <a:lnTo>
                    <a:pt x="389222" y="389224"/>
                  </a:lnTo>
                  <a:lnTo>
                    <a:pt x="0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68B03D"/>
            </a:fillRef>
            <a:effectRef idx="0">
              <a:scrgbClr r="0" g="0" b="0"/>
            </a:effectRef>
            <a:fontRef idx="none"/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pic>
          <p:nvPicPr>
            <p:cNvPr id="32" name="Picture 12729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929116" y="1357741"/>
              <a:ext cx="1447800" cy="1447800"/>
            </a:xfrm>
            <a:prstGeom prst="rect">
              <a:avLst/>
            </a:prstGeom>
          </p:spPr>
        </p:pic>
        <p:pic>
          <p:nvPicPr>
            <p:cNvPr id="33" name="Picture 12725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929116" y="1357741"/>
              <a:ext cx="1447800" cy="1447800"/>
            </a:xfrm>
            <a:prstGeom prst="rect">
              <a:avLst/>
            </a:prstGeom>
          </p:spPr>
        </p:pic>
        <p:pic>
          <p:nvPicPr>
            <p:cNvPr id="34" name="Picture 12726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912860" y="1066149"/>
              <a:ext cx="2731008" cy="2663952"/>
            </a:xfrm>
            <a:prstGeom prst="rect">
              <a:avLst/>
            </a:prstGeom>
          </p:spPr>
        </p:pic>
        <p:pic>
          <p:nvPicPr>
            <p:cNvPr id="35" name="Picture 12727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912860" y="1066149"/>
              <a:ext cx="2731008" cy="2663952"/>
            </a:xfrm>
            <a:prstGeom prst="rect">
              <a:avLst/>
            </a:prstGeom>
          </p:spPr>
        </p:pic>
        <p:sp>
          <p:nvSpPr>
            <p:cNvPr id="36" name="Shape 44"/>
            <p:cNvSpPr/>
            <p:nvPr/>
          </p:nvSpPr>
          <p:spPr>
            <a:xfrm>
              <a:off x="3252658" y="875740"/>
              <a:ext cx="583809" cy="583855"/>
            </a:xfrm>
            <a:custGeom>
              <a:avLst/>
              <a:gdLst/>
              <a:ahLst/>
              <a:cxnLst/>
              <a:rect l="0" t="0" r="0" b="0"/>
              <a:pathLst>
                <a:path w="583809" h="583855">
                  <a:moveTo>
                    <a:pt x="194594" y="0"/>
                  </a:moveTo>
                  <a:lnTo>
                    <a:pt x="583790" y="19"/>
                  </a:lnTo>
                  <a:lnTo>
                    <a:pt x="583809" y="389221"/>
                  </a:lnTo>
                  <a:lnTo>
                    <a:pt x="389185" y="583855"/>
                  </a:lnTo>
                  <a:lnTo>
                    <a:pt x="389185" y="194613"/>
                  </a:lnTo>
                  <a:lnTo>
                    <a:pt x="0" y="194591"/>
                  </a:lnTo>
                  <a:lnTo>
                    <a:pt x="194594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1065A2"/>
            </a:fillRef>
            <a:effectRef idx="0">
              <a:scrgbClr r="0" g="0" b="0"/>
            </a:effectRef>
            <a:fontRef idx="none"/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pic>
          <p:nvPicPr>
            <p:cNvPr id="37" name="Picture 12728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1691115" y="1707245"/>
              <a:ext cx="1700784" cy="1700785"/>
            </a:xfrm>
            <a:prstGeom prst="rect">
              <a:avLst/>
            </a:prstGeom>
          </p:spPr>
        </p:pic>
        <p:sp>
          <p:nvSpPr>
            <p:cNvPr id="38" name="Shape 47"/>
            <p:cNvSpPr/>
            <p:nvPr/>
          </p:nvSpPr>
          <p:spPr>
            <a:xfrm>
              <a:off x="3296178" y="1711201"/>
              <a:ext cx="302109" cy="288668"/>
            </a:xfrm>
            <a:custGeom>
              <a:avLst/>
              <a:gdLst/>
              <a:ahLst/>
              <a:cxnLst/>
              <a:rect l="0" t="0" r="0" b="0"/>
              <a:pathLst>
                <a:path w="302109" h="288668">
                  <a:moveTo>
                    <a:pt x="151049" y="2"/>
                  </a:moveTo>
                  <a:cubicBezTo>
                    <a:pt x="186266" y="5"/>
                    <a:pt x="221483" y="13443"/>
                    <a:pt x="248353" y="40315"/>
                  </a:cubicBezTo>
                  <a:cubicBezTo>
                    <a:pt x="302090" y="94056"/>
                    <a:pt x="302109" y="181183"/>
                    <a:pt x="248360" y="234923"/>
                  </a:cubicBezTo>
                  <a:cubicBezTo>
                    <a:pt x="194620" y="288668"/>
                    <a:pt x="107493" y="288657"/>
                    <a:pt x="53755" y="234917"/>
                  </a:cubicBezTo>
                  <a:cubicBezTo>
                    <a:pt x="10" y="181175"/>
                    <a:pt x="0" y="94048"/>
                    <a:pt x="53744" y="40303"/>
                  </a:cubicBezTo>
                  <a:cubicBezTo>
                    <a:pt x="80614" y="13433"/>
                    <a:pt x="115832" y="0"/>
                    <a:pt x="151049" y="2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F59E2B"/>
            </a:fillRef>
            <a:effectRef idx="0">
              <a:scrgbClr r="0" g="0" b="0"/>
            </a:effectRef>
            <a:fontRef idx="none"/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39" name="Shape 48"/>
            <p:cNvSpPr/>
            <p:nvPr/>
          </p:nvSpPr>
          <p:spPr>
            <a:xfrm>
              <a:off x="3101570" y="1516589"/>
              <a:ext cx="302094" cy="288660"/>
            </a:xfrm>
            <a:custGeom>
              <a:avLst/>
              <a:gdLst/>
              <a:ahLst/>
              <a:cxnLst/>
              <a:rect l="0" t="0" r="0" b="0"/>
              <a:pathLst>
                <a:path w="302094" h="288660">
                  <a:moveTo>
                    <a:pt x="151050" y="3"/>
                  </a:moveTo>
                  <a:cubicBezTo>
                    <a:pt x="186270" y="6"/>
                    <a:pt x="221491" y="13444"/>
                    <a:pt x="248364" y="40315"/>
                  </a:cubicBezTo>
                  <a:cubicBezTo>
                    <a:pt x="302082" y="94048"/>
                    <a:pt x="302094" y="181175"/>
                    <a:pt x="248352" y="234915"/>
                  </a:cubicBezTo>
                  <a:cubicBezTo>
                    <a:pt x="194608" y="288660"/>
                    <a:pt x="107481" y="288649"/>
                    <a:pt x="53758" y="234927"/>
                  </a:cubicBezTo>
                  <a:cubicBezTo>
                    <a:pt x="17" y="181183"/>
                    <a:pt x="0" y="94048"/>
                    <a:pt x="53740" y="40303"/>
                  </a:cubicBezTo>
                  <a:cubicBezTo>
                    <a:pt x="80611" y="13433"/>
                    <a:pt x="115830" y="0"/>
                    <a:pt x="151050" y="3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F59E2B"/>
            </a:fillRef>
            <a:effectRef idx="0">
              <a:scrgbClr r="0" g="0" b="0"/>
            </a:effectRef>
            <a:fontRef idx="none"/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pic>
          <p:nvPicPr>
            <p:cNvPr id="40" name="Picture 51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3577864" y="550506"/>
              <a:ext cx="1100902" cy="1100865"/>
            </a:xfrm>
            <a:prstGeom prst="rect">
              <a:avLst/>
            </a:prstGeom>
          </p:spPr>
        </p:pic>
        <p:pic>
          <p:nvPicPr>
            <p:cNvPr id="41" name="Picture 54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5091595" y="2889864"/>
              <a:ext cx="550454" cy="550433"/>
            </a:xfrm>
            <a:prstGeom prst="rect">
              <a:avLst/>
            </a:prstGeom>
          </p:spPr>
        </p:pic>
        <p:sp>
          <p:nvSpPr>
            <p:cNvPr id="42" name="Shape 55"/>
            <p:cNvSpPr/>
            <p:nvPr/>
          </p:nvSpPr>
          <p:spPr>
            <a:xfrm>
              <a:off x="5642046" y="3165080"/>
              <a:ext cx="550433" cy="275217"/>
            </a:xfrm>
            <a:custGeom>
              <a:avLst/>
              <a:gdLst/>
              <a:ahLst/>
              <a:cxnLst/>
              <a:rect l="0" t="0" r="0" b="0"/>
              <a:pathLst>
                <a:path w="550433" h="275217">
                  <a:moveTo>
                    <a:pt x="57" y="0"/>
                  </a:moveTo>
                  <a:lnTo>
                    <a:pt x="275141" y="0"/>
                  </a:lnTo>
                  <a:lnTo>
                    <a:pt x="275181" y="0"/>
                  </a:lnTo>
                  <a:lnTo>
                    <a:pt x="275274" y="0"/>
                  </a:lnTo>
                  <a:lnTo>
                    <a:pt x="550433" y="0"/>
                  </a:lnTo>
                  <a:lnTo>
                    <a:pt x="275141" y="275217"/>
                  </a:lnTo>
                  <a:lnTo>
                    <a:pt x="275181" y="92"/>
                  </a:lnTo>
                  <a:lnTo>
                    <a:pt x="0" y="275217"/>
                  </a:lnTo>
                  <a:lnTo>
                    <a:pt x="57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68B03D"/>
            </a:fillRef>
            <a:effectRef idx="0">
              <a:scrgbClr r="0" g="0" b="0"/>
            </a:effectRef>
            <a:fontRef idx="none"/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43" name="Shape 56"/>
            <p:cNvSpPr/>
            <p:nvPr/>
          </p:nvSpPr>
          <p:spPr>
            <a:xfrm>
              <a:off x="5642046" y="2889867"/>
              <a:ext cx="550433" cy="275213"/>
            </a:xfrm>
            <a:custGeom>
              <a:avLst/>
              <a:gdLst/>
              <a:ahLst/>
              <a:cxnLst/>
              <a:rect l="0" t="0" r="0" b="0"/>
              <a:pathLst>
                <a:path w="550433" h="275213">
                  <a:moveTo>
                    <a:pt x="57" y="0"/>
                  </a:moveTo>
                  <a:lnTo>
                    <a:pt x="275181" y="0"/>
                  </a:lnTo>
                  <a:lnTo>
                    <a:pt x="275274" y="0"/>
                  </a:lnTo>
                  <a:lnTo>
                    <a:pt x="550433" y="0"/>
                  </a:lnTo>
                  <a:lnTo>
                    <a:pt x="275141" y="275213"/>
                  </a:lnTo>
                  <a:lnTo>
                    <a:pt x="275181" y="92"/>
                  </a:lnTo>
                  <a:lnTo>
                    <a:pt x="0" y="275213"/>
                  </a:lnTo>
                  <a:lnTo>
                    <a:pt x="57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68B03D"/>
            </a:fillRef>
            <a:effectRef idx="0">
              <a:scrgbClr r="0" g="0" b="0"/>
            </a:effectRef>
            <a:fontRef idx="none"/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44" name="Shape 57"/>
            <p:cNvSpPr/>
            <p:nvPr/>
          </p:nvSpPr>
          <p:spPr>
            <a:xfrm>
              <a:off x="6330096" y="2614641"/>
              <a:ext cx="550452" cy="550451"/>
            </a:xfrm>
            <a:custGeom>
              <a:avLst/>
              <a:gdLst/>
              <a:ahLst/>
              <a:cxnLst/>
              <a:rect l="0" t="0" r="0" b="0"/>
              <a:pathLst>
                <a:path w="550452" h="550451">
                  <a:moveTo>
                    <a:pt x="57" y="0"/>
                  </a:moveTo>
                  <a:lnTo>
                    <a:pt x="275252" y="0"/>
                  </a:lnTo>
                  <a:lnTo>
                    <a:pt x="550452" y="275217"/>
                  </a:lnTo>
                  <a:lnTo>
                    <a:pt x="275252" y="550451"/>
                  </a:lnTo>
                  <a:lnTo>
                    <a:pt x="0" y="550451"/>
                  </a:lnTo>
                  <a:lnTo>
                    <a:pt x="275252" y="275217"/>
                  </a:lnTo>
                  <a:lnTo>
                    <a:pt x="57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1065A2"/>
            </a:fillRef>
            <a:effectRef idx="0">
              <a:scrgbClr r="0" g="0" b="0"/>
            </a:effectRef>
            <a:fontRef idx="none"/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45" name="Shape 58"/>
            <p:cNvSpPr/>
            <p:nvPr/>
          </p:nvSpPr>
          <p:spPr>
            <a:xfrm>
              <a:off x="5091613" y="3577931"/>
              <a:ext cx="275199" cy="150319"/>
            </a:xfrm>
            <a:custGeom>
              <a:avLst/>
              <a:gdLst/>
              <a:ahLst/>
              <a:cxnLst/>
              <a:rect l="0" t="0" r="0" b="0"/>
              <a:pathLst>
                <a:path w="275199" h="150319">
                  <a:moveTo>
                    <a:pt x="0" y="0"/>
                  </a:moveTo>
                  <a:lnTo>
                    <a:pt x="137599" y="0"/>
                  </a:lnTo>
                  <a:lnTo>
                    <a:pt x="275199" y="137611"/>
                  </a:lnTo>
                  <a:lnTo>
                    <a:pt x="262491" y="150319"/>
                  </a:lnTo>
                  <a:lnTo>
                    <a:pt x="124892" y="150319"/>
                  </a:lnTo>
                  <a:lnTo>
                    <a:pt x="137599" y="137611"/>
                  </a:lnTo>
                  <a:lnTo>
                    <a:pt x="0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1065A2"/>
            </a:fillRef>
            <a:effectRef idx="0">
              <a:scrgbClr r="0" g="0" b="0"/>
            </a:effectRef>
            <a:fontRef idx="none"/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46" name="Shape 59"/>
            <p:cNvSpPr/>
            <p:nvPr/>
          </p:nvSpPr>
          <p:spPr>
            <a:xfrm>
              <a:off x="5366851" y="3577931"/>
              <a:ext cx="275177" cy="150319"/>
            </a:xfrm>
            <a:custGeom>
              <a:avLst/>
              <a:gdLst/>
              <a:ahLst/>
              <a:cxnLst/>
              <a:rect l="0" t="0" r="0" b="0"/>
              <a:pathLst>
                <a:path w="275177" h="150319">
                  <a:moveTo>
                    <a:pt x="0" y="0"/>
                  </a:moveTo>
                  <a:lnTo>
                    <a:pt x="137560" y="0"/>
                  </a:lnTo>
                  <a:lnTo>
                    <a:pt x="275177" y="137611"/>
                  </a:lnTo>
                  <a:lnTo>
                    <a:pt x="262470" y="150319"/>
                  </a:lnTo>
                  <a:lnTo>
                    <a:pt x="124852" y="150319"/>
                  </a:lnTo>
                  <a:lnTo>
                    <a:pt x="137560" y="137611"/>
                  </a:lnTo>
                  <a:lnTo>
                    <a:pt x="0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1065A2"/>
            </a:fillRef>
            <a:effectRef idx="0">
              <a:scrgbClr r="0" g="0" b="0"/>
            </a:effectRef>
            <a:fontRef idx="none"/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pic>
          <p:nvPicPr>
            <p:cNvPr id="47" name="Picture 63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4265929" y="137643"/>
              <a:ext cx="550437" cy="550455"/>
            </a:xfrm>
            <a:prstGeom prst="rect">
              <a:avLst/>
            </a:prstGeom>
          </p:spPr>
        </p:pic>
        <p:pic>
          <p:nvPicPr>
            <p:cNvPr id="48" name="Picture 73"/>
            <p:cNvPicPr/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5642046" y="2064197"/>
              <a:ext cx="550437" cy="550455"/>
            </a:xfrm>
            <a:prstGeom prst="rect">
              <a:avLst/>
            </a:prstGeom>
          </p:spPr>
        </p:pic>
        <p:sp>
          <p:nvSpPr>
            <p:cNvPr id="49" name="Shape 74"/>
            <p:cNvSpPr/>
            <p:nvPr/>
          </p:nvSpPr>
          <p:spPr>
            <a:xfrm>
              <a:off x="6605292" y="2201807"/>
              <a:ext cx="275256" cy="137621"/>
            </a:xfrm>
            <a:custGeom>
              <a:avLst/>
              <a:gdLst/>
              <a:ahLst/>
              <a:cxnLst/>
              <a:rect l="0" t="0" r="0" b="0"/>
              <a:pathLst>
                <a:path w="275256" h="137621">
                  <a:moveTo>
                    <a:pt x="137635" y="0"/>
                  </a:moveTo>
                  <a:cubicBezTo>
                    <a:pt x="213642" y="0"/>
                    <a:pt x="275256" y="61614"/>
                    <a:pt x="275256" y="137599"/>
                  </a:cubicBezTo>
                  <a:lnTo>
                    <a:pt x="275256" y="137621"/>
                  </a:lnTo>
                  <a:lnTo>
                    <a:pt x="206439" y="137621"/>
                  </a:lnTo>
                  <a:cubicBezTo>
                    <a:pt x="206439" y="99616"/>
                    <a:pt x="175640" y="68821"/>
                    <a:pt x="137635" y="68821"/>
                  </a:cubicBezTo>
                  <a:cubicBezTo>
                    <a:pt x="99633" y="68821"/>
                    <a:pt x="68821" y="99616"/>
                    <a:pt x="68821" y="137621"/>
                  </a:cubicBezTo>
                  <a:lnTo>
                    <a:pt x="0" y="137621"/>
                  </a:lnTo>
                  <a:lnTo>
                    <a:pt x="0" y="137599"/>
                  </a:lnTo>
                  <a:cubicBezTo>
                    <a:pt x="0" y="61614"/>
                    <a:pt x="61650" y="0"/>
                    <a:pt x="137635" y="0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F59E2B"/>
            </a:fillRef>
            <a:effectRef idx="0">
              <a:scrgbClr r="0" g="0" b="0"/>
            </a:effectRef>
            <a:fontRef idx="none"/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50" name="Shape 75"/>
            <p:cNvSpPr/>
            <p:nvPr/>
          </p:nvSpPr>
          <p:spPr>
            <a:xfrm>
              <a:off x="6605292" y="2064190"/>
              <a:ext cx="275256" cy="137617"/>
            </a:xfrm>
            <a:custGeom>
              <a:avLst/>
              <a:gdLst/>
              <a:ahLst/>
              <a:cxnLst/>
              <a:rect l="0" t="0" r="0" b="0"/>
              <a:pathLst>
                <a:path w="275256" h="137617">
                  <a:moveTo>
                    <a:pt x="0" y="0"/>
                  </a:moveTo>
                  <a:lnTo>
                    <a:pt x="68821" y="0"/>
                  </a:lnTo>
                  <a:cubicBezTo>
                    <a:pt x="68821" y="38002"/>
                    <a:pt x="99633" y="68800"/>
                    <a:pt x="137635" y="68800"/>
                  </a:cubicBezTo>
                  <a:cubicBezTo>
                    <a:pt x="175640" y="68800"/>
                    <a:pt x="206439" y="38002"/>
                    <a:pt x="206439" y="0"/>
                  </a:cubicBezTo>
                  <a:lnTo>
                    <a:pt x="275256" y="0"/>
                  </a:lnTo>
                  <a:lnTo>
                    <a:pt x="275256" y="18"/>
                  </a:lnTo>
                  <a:cubicBezTo>
                    <a:pt x="275256" y="76007"/>
                    <a:pt x="213642" y="137617"/>
                    <a:pt x="137635" y="137617"/>
                  </a:cubicBezTo>
                  <a:cubicBezTo>
                    <a:pt x="61650" y="137617"/>
                    <a:pt x="0" y="76007"/>
                    <a:pt x="0" y="18"/>
                  </a:cubicBezTo>
                  <a:lnTo>
                    <a:pt x="0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F59E2B"/>
            </a:fillRef>
            <a:effectRef idx="0">
              <a:scrgbClr r="0" g="0" b="0"/>
            </a:effectRef>
            <a:fontRef idx="none"/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51" name="Shape 76"/>
            <p:cNvSpPr/>
            <p:nvPr/>
          </p:nvSpPr>
          <p:spPr>
            <a:xfrm>
              <a:off x="6605292" y="1926594"/>
              <a:ext cx="275256" cy="137613"/>
            </a:xfrm>
            <a:custGeom>
              <a:avLst/>
              <a:gdLst/>
              <a:ahLst/>
              <a:cxnLst/>
              <a:rect l="0" t="0" r="0" b="0"/>
              <a:pathLst>
                <a:path w="275256" h="137613">
                  <a:moveTo>
                    <a:pt x="137635" y="0"/>
                  </a:moveTo>
                  <a:cubicBezTo>
                    <a:pt x="213642" y="0"/>
                    <a:pt x="275256" y="61610"/>
                    <a:pt x="275256" y="137595"/>
                  </a:cubicBezTo>
                  <a:lnTo>
                    <a:pt x="275256" y="137613"/>
                  </a:lnTo>
                  <a:lnTo>
                    <a:pt x="206439" y="137613"/>
                  </a:lnTo>
                  <a:cubicBezTo>
                    <a:pt x="206439" y="99612"/>
                    <a:pt x="175640" y="68818"/>
                    <a:pt x="137635" y="68818"/>
                  </a:cubicBezTo>
                  <a:cubicBezTo>
                    <a:pt x="99633" y="68818"/>
                    <a:pt x="68821" y="99612"/>
                    <a:pt x="68821" y="137613"/>
                  </a:cubicBezTo>
                  <a:lnTo>
                    <a:pt x="0" y="137613"/>
                  </a:lnTo>
                  <a:lnTo>
                    <a:pt x="0" y="137595"/>
                  </a:lnTo>
                  <a:cubicBezTo>
                    <a:pt x="0" y="61610"/>
                    <a:pt x="61650" y="0"/>
                    <a:pt x="137635" y="0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F59E2B"/>
            </a:fillRef>
            <a:effectRef idx="0">
              <a:scrgbClr r="0" g="0" b="0"/>
            </a:effectRef>
            <a:fontRef idx="none"/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52" name="Shape 77"/>
            <p:cNvSpPr/>
            <p:nvPr/>
          </p:nvSpPr>
          <p:spPr>
            <a:xfrm>
              <a:off x="6605292" y="1788977"/>
              <a:ext cx="275256" cy="137617"/>
            </a:xfrm>
            <a:custGeom>
              <a:avLst/>
              <a:gdLst/>
              <a:ahLst/>
              <a:cxnLst/>
              <a:rect l="0" t="0" r="0" b="0"/>
              <a:pathLst>
                <a:path w="275256" h="137617">
                  <a:moveTo>
                    <a:pt x="0" y="0"/>
                  </a:moveTo>
                  <a:lnTo>
                    <a:pt x="68821" y="0"/>
                  </a:lnTo>
                  <a:cubicBezTo>
                    <a:pt x="68821" y="38005"/>
                    <a:pt x="99633" y="68800"/>
                    <a:pt x="137635" y="68800"/>
                  </a:cubicBezTo>
                  <a:cubicBezTo>
                    <a:pt x="175640" y="68800"/>
                    <a:pt x="206439" y="38005"/>
                    <a:pt x="206439" y="0"/>
                  </a:cubicBezTo>
                  <a:lnTo>
                    <a:pt x="275256" y="0"/>
                  </a:lnTo>
                  <a:lnTo>
                    <a:pt x="275256" y="22"/>
                  </a:lnTo>
                  <a:cubicBezTo>
                    <a:pt x="275256" y="76007"/>
                    <a:pt x="213642" y="137617"/>
                    <a:pt x="137635" y="137617"/>
                  </a:cubicBezTo>
                  <a:cubicBezTo>
                    <a:pt x="61650" y="137617"/>
                    <a:pt x="0" y="76007"/>
                    <a:pt x="0" y="22"/>
                  </a:cubicBezTo>
                  <a:lnTo>
                    <a:pt x="0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F59E2B"/>
            </a:fillRef>
            <a:effectRef idx="0">
              <a:scrgbClr r="0" g="0" b="0"/>
            </a:effectRef>
            <a:fontRef idx="none"/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53" name="Shape 78"/>
            <p:cNvSpPr/>
            <p:nvPr/>
          </p:nvSpPr>
          <p:spPr>
            <a:xfrm>
              <a:off x="6605292" y="1651381"/>
              <a:ext cx="275256" cy="137618"/>
            </a:xfrm>
            <a:custGeom>
              <a:avLst/>
              <a:gdLst/>
              <a:ahLst/>
              <a:cxnLst/>
              <a:rect l="0" t="0" r="0" b="0"/>
              <a:pathLst>
                <a:path w="275256" h="137618">
                  <a:moveTo>
                    <a:pt x="137635" y="0"/>
                  </a:moveTo>
                  <a:cubicBezTo>
                    <a:pt x="213642" y="0"/>
                    <a:pt x="275256" y="61610"/>
                    <a:pt x="275256" y="137596"/>
                  </a:cubicBezTo>
                  <a:lnTo>
                    <a:pt x="275256" y="137618"/>
                  </a:lnTo>
                  <a:lnTo>
                    <a:pt x="206439" y="137618"/>
                  </a:lnTo>
                  <a:cubicBezTo>
                    <a:pt x="206439" y="99613"/>
                    <a:pt x="175640" y="68815"/>
                    <a:pt x="137635" y="68815"/>
                  </a:cubicBezTo>
                  <a:cubicBezTo>
                    <a:pt x="99633" y="68815"/>
                    <a:pt x="68821" y="99613"/>
                    <a:pt x="68821" y="137618"/>
                  </a:cubicBezTo>
                  <a:lnTo>
                    <a:pt x="0" y="137618"/>
                  </a:lnTo>
                  <a:lnTo>
                    <a:pt x="0" y="137596"/>
                  </a:lnTo>
                  <a:cubicBezTo>
                    <a:pt x="0" y="61610"/>
                    <a:pt x="61650" y="0"/>
                    <a:pt x="137635" y="0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F59E2B"/>
            </a:fillRef>
            <a:effectRef idx="0">
              <a:scrgbClr r="0" g="0" b="0"/>
            </a:effectRef>
            <a:fontRef idx="none"/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54" name="Shape 79"/>
            <p:cNvSpPr/>
            <p:nvPr/>
          </p:nvSpPr>
          <p:spPr>
            <a:xfrm>
              <a:off x="6605292" y="1513764"/>
              <a:ext cx="275256" cy="137616"/>
            </a:xfrm>
            <a:custGeom>
              <a:avLst/>
              <a:gdLst/>
              <a:ahLst/>
              <a:cxnLst/>
              <a:rect l="0" t="0" r="0" b="0"/>
              <a:pathLst>
                <a:path w="275256" h="137616">
                  <a:moveTo>
                    <a:pt x="0" y="0"/>
                  </a:moveTo>
                  <a:lnTo>
                    <a:pt x="68821" y="0"/>
                  </a:lnTo>
                  <a:cubicBezTo>
                    <a:pt x="68821" y="38002"/>
                    <a:pt x="99633" y="68796"/>
                    <a:pt x="137635" y="68796"/>
                  </a:cubicBezTo>
                  <a:cubicBezTo>
                    <a:pt x="175640" y="68796"/>
                    <a:pt x="206439" y="38002"/>
                    <a:pt x="206439" y="0"/>
                  </a:cubicBezTo>
                  <a:lnTo>
                    <a:pt x="275256" y="0"/>
                  </a:lnTo>
                  <a:lnTo>
                    <a:pt x="275256" y="15"/>
                  </a:lnTo>
                  <a:cubicBezTo>
                    <a:pt x="275256" y="76003"/>
                    <a:pt x="213642" y="137616"/>
                    <a:pt x="137635" y="137616"/>
                  </a:cubicBezTo>
                  <a:cubicBezTo>
                    <a:pt x="61650" y="137616"/>
                    <a:pt x="0" y="76003"/>
                    <a:pt x="0" y="15"/>
                  </a:cubicBezTo>
                  <a:lnTo>
                    <a:pt x="0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F59E2B"/>
            </a:fillRef>
            <a:effectRef idx="0">
              <a:scrgbClr r="0" g="0" b="0"/>
            </a:effectRef>
            <a:fontRef idx="none"/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pic>
          <p:nvPicPr>
            <p:cNvPr id="55" name="Picture 82"/>
            <p:cNvPicPr/>
            <p:nvPr/>
          </p:nvPicPr>
          <p:blipFill>
            <a:blip r:embed="rId15" cstate="print"/>
            <a:stretch>
              <a:fillRect/>
            </a:stretch>
          </p:blipFill>
          <p:spPr>
            <a:xfrm>
              <a:off x="1100880" y="1376151"/>
              <a:ext cx="550429" cy="550433"/>
            </a:xfrm>
            <a:prstGeom prst="rect">
              <a:avLst/>
            </a:prstGeom>
          </p:spPr>
        </p:pic>
        <p:sp>
          <p:nvSpPr>
            <p:cNvPr id="56" name="Shape 83"/>
            <p:cNvSpPr/>
            <p:nvPr/>
          </p:nvSpPr>
          <p:spPr>
            <a:xfrm>
              <a:off x="2614615" y="3440314"/>
              <a:ext cx="275217" cy="275228"/>
            </a:xfrm>
            <a:custGeom>
              <a:avLst/>
              <a:gdLst/>
              <a:ahLst/>
              <a:cxnLst/>
              <a:rect l="0" t="0" r="0" b="0"/>
              <a:pathLst>
                <a:path w="275217" h="275228">
                  <a:moveTo>
                    <a:pt x="137617" y="0"/>
                  </a:moveTo>
                  <a:cubicBezTo>
                    <a:pt x="213602" y="0"/>
                    <a:pt x="275217" y="61614"/>
                    <a:pt x="275217" y="137617"/>
                  </a:cubicBezTo>
                  <a:cubicBezTo>
                    <a:pt x="275217" y="213618"/>
                    <a:pt x="213602" y="275228"/>
                    <a:pt x="137617" y="275228"/>
                  </a:cubicBezTo>
                  <a:cubicBezTo>
                    <a:pt x="61610" y="275228"/>
                    <a:pt x="0" y="213618"/>
                    <a:pt x="0" y="137617"/>
                  </a:cubicBezTo>
                  <a:cubicBezTo>
                    <a:pt x="0" y="61614"/>
                    <a:pt x="61610" y="0"/>
                    <a:pt x="137617" y="0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F59E2B"/>
            </a:fillRef>
            <a:effectRef idx="0">
              <a:scrgbClr r="0" g="0" b="0"/>
            </a:effectRef>
            <a:fontRef idx="none"/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57" name="Shape 84"/>
            <p:cNvSpPr/>
            <p:nvPr/>
          </p:nvSpPr>
          <p:spPr>
            <a:xfrm>
              <a:off x="1307319" y="894511"/>
              <a:ext cx="68800" cy="68802"/>
            </a:xfrm>
            <a:custGeom>
              <a:avLst/>
              <a:gdLst/>
              <a:ahLst/>
              <a:cxnLst/>
              <a:rect l="0" t="0" r="0" b="0"/>
              <a:pathLst>
                <a:path w="68800" h="68802">
                  <a:moveTo>
                    <a:pt x="34398" y="0"/>
                  </a:moveTo>
                  <a:cubicBezTo>
                    <a:pt x="53402" y="0"/>
                    <a:pt x="68800" y="15400"/>
                    <a:pt x="68800" y="34402"/>
                  </a:cubicBezTo>
                  <a:cubicBezTo>
                    <a:pt x="68800" y="53402"/>
                    <a:pt x="53402" y="68802"/>
                    <a:pt x="34398" y="68802"/>
                  </a:cubicBezTo>
                  <a:cubicBezTo>
                    <a:pt x="15397" y="68802"/>
                    <a:pt x="0" y="53402"/>
                    <a:pt x="0" y="34402"/>
                  </a:cubicBezTo>
                  <a:cubicBezTo>
                    <a:pt x="0" y="15400"/>
                    <a:pt x="15397" y="0"/>
                    <a:pt x="34398" y="0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F59E2B"/>
            </a:fillRef>
            <a:effectRef idx="0">
              <a:scrgbClr r="0" g="0" b="0"/>
            </a:effectRef>
            <a:fontRef idx="none"/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58" name="Shape 85"/>
            <p:cNvSpPr/>
            <p:nvPr/>
          </p:nvSpPr>
          <p:spPr>
            <a:xfrm>
              <a:off x="1204100" y="894511"/>
              <a:ext cx="68800" cy="68802"/>
            </a:xfrm>
            <a:custGeom>
              <a:avLst/>
              <a:gdLst/>
              <a:ahLst/>
              <a:cxnLst/>
              <a:rect l="0" t="0" r="0" b="0"/>
              <a:pathLst>
                <a:path w="68800" h="68802">
                  <a:moveTo>
                    <a:pt x="34390" y="0"/>
                  </a:moveTo>
                  <a:cubicBezTo>
                    <a:pt x="53398" y="0"/>
                    <a:pt x="68800" y="15400"/>
                    <a:pt x="68800" y="34402"/>
                  </a:cubicBezTo>
                  <a:cubicBezTo>
                    <a:pt x="68800" y="53402"/>
                    <a:pt x="53398" y="68802"/>
                    <a:pt x="34390" y="68802"/>
                  </a:cubicBezTo>
                  <a:cubicBezTo>
                    <a:pt x="15398" y="68802"/>
                    <a:pt x="0" y="53402"/>
                    <a:pt x="0" y="34402"/>
                  </a:cubicBezTo>
                  <a:cubicBezTo>
                    <a:pt x="0" y="15400"/>
                    <a:pt x="15398" y="0"/>
                    <a:pt x="34390" y="0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F59E2B"/>
            </a:fillRef>
            <a:effectRef idx="0">
              <a:scrgbClr r="0" g="0" b="0"/>
            </a:effectRef>
            <a:fontRef idx="none"/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59" name="Shape 86"/>
            <p:cNvSpPr/>
            <p:nvPr/>
          </p:nvSpPr>
          <p:spPr>
            <a:xfrm>
              <a:off x="1100880" y="894511"/>
              <a:ext cx="68821" cy="68802"/>
            </a:xfrm>
            <a:custGeom>
              <a:avLst/>
              <a:gdLst/>
              <a:ahLst/>
              <a:cxnLst/>
              <a:rect l="0" t="0" r="0" b="0"/>
              <a:pathLst>
                <a:path w="68821" h="68802">
                  <a:moveTo>
                    <a:pt x="34402" y="0"/>
                  </a:moveTo>
                  <a:cubicBezTo>
                    <a:pt x="53420" y="0"/>
                    <a:pt x="68821" y="15400"/>
                    <a:pt x="68821" y="34402"/>
                  </a:cubicBezTo>
                  <a:cubicBezTo>
                    <a:pt x="68821" y="53402"/>
                    <a:pt x="53420" y="68802"/>
                    <a:pt x="34402" y="68802"/>
                  </a:cubicBezTo>
                  <a:cubicBezTo>
                    <a:pt x="15419" y="68802"/>
                    <a:pt x="0" y="53402"/>
                    <a:pt x="0" y="34402"/>
                  </a:cubicBezTo>
                  <a:cubicBezTo>
                    <a:pt x="0" y="15400"/>
                    <a:pt x="15419" y="0"/>
                    <a:pt x="34402" y="0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F59E2B"/>
            </a:fillRef>
            <a:effectRef idx="0">
              <a:scrgbClr r="0" g="0" b="0"/>
            </a:effectRef>
            <a:fontRef idx="none"/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60" name="Shape 87"/>
            <p:cNvSpPr/>
            <p:nvPr/>
          </p:nvSpPr>
          <p:spPr>
            <a:xfrm>
              <a:off x="1307319" y="791301"/>
              <a:ext cx="68800" cy="68804"/>
            </a:xfrm>
            <a:custGeom>
              <a:avLst/>
              <a:gdLst/>
              <a:ahLst/>
              <a:cxnLst/>
              <a:rect l="0" t="0" r="0" b="0"/>
              <a:pathLst>
                <a:path w="68800" h="68804">
                  <a:moveTo>
                    <a:pt x="34398" y="0"/>
                  </a:moveTo>
                  <a:cubicBezTo>
                    <a:pt x="53402" y="0"/>
                    <a:pt x="68800" y="15401"/>
                    <a:pt x="68800" y="34402"/>
                  </a:cubicBezTo>
                  <a:cubicBezTo>
                    <a:pt x="68800" y="53402"/>
                    <a:pt x="53402" y="68804"/>
                    <a:pt x="34398" y="68804"/>
                  </a:cubicBezTo>
                  <a:cubicBezTo>
                    <a:pt x="15397" y="68804"/>
                    <a:pt x="0" y="53402"/>
                    <a:pt x="0" y="34402"/>
                  </a:cubicBezTo>
                  <a:cubicBezTo>
                    <a:pt x="0" y="15401"/>
                    <a:pt x="15397" y="0"/>
                    <a:pt x="34398" y="0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F59E2B"/>
            </a:fillRef>
            <a:effectRef idx="0">
              <a:scrgbClr r="0" g="0" b="0"/>
            </a:effectRef>
            <a:fontRef idx="none"/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61" name="Shape 88"/>
            <p:cNvSpPr/>
            <p:nvPr/>
          </p:nvSpPr>
          <p:spPr>
            <a:xfrm>
              <a:off x="1204100" y="791301"/>
              <a:ext cx="68800" cy="68804"/>
            </a:xfrm>
            <a:custGeom>
              <a:avLst/>
              <a:gdLst/>
              <a:ahLst/>
              <a:cxnLst/>
              <a:rect l="0" t="0" r="0" b="0"/>
              <a:pathLst>
                <a:path w="68800" h="68804">
                  <a:moveTo>
                    <a:pt x="34390" y="0"/>
                  </a:moveTo>
                  <a:cubicBezTo>
                    <a:pt x="53398" y="0"/>
                    <a:pt x="68800" y="15401"/>
                    <a:pt x="68800" y="34402"/>
                  </a:cubicBezTo>
                  <a:cubicBezTo>
                    <a:pt x="68800" y="53402"/>
                    <a:pt x="53398" y="68804"/>
                    <a:pt x="34390" y="68804"/>
                  </a:cubicBezTo>
                  <a:cubicBezTo>
                    <a:pt x="15398" y="68804"/>
                    <a:pt x="0" y="53402"/>
                    <a:pt x="0" y="34402"/>
                  </a:cubicBezTo>
                  <a:cubicBezTo>
                    <a:pt x="0" y="15401"/>
                    <a:pt x="15398" y="0"/>
                    <a:pt x="34390" y="0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F59E2B"/>
            </a:fillRef>
            <a:effectRef idx="0">
              <a:scrgbClr r="0" g="0" b="0"/>
            </a:effectRef>
            <a:fontRef idx="none"/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62" name="Shape 89"/>
            <p:cNvSpPr/>
            <p:nvPr/>
          </p:nvSpPr>
          <p:spPr>
            <a:xfrm>
              <a:off x="1100880" y="791301"/>
              <a:ext cx="68821" cy="68804"/>
            </a:xfrm>
            <a:custGeom>
              <a:avLst/>
              <a:gdLst/>
              <a:ahLst/>
              <a:cxnLst/>
              <a:rect l="0" t="0" r="0" b="0"/>
              <a:pathLst>
                <a:path w="68821" h="68804">
                  <a:moveTo>
                    <a:pt x="34402" y="0"/>
                  </a:moveTo>
                  <a:cubicBezTo>
                    <a:pt x="53420" y="0"/>
                    <a:pt x="68821" y="15401"/>
                    <a:pt x="68821" y="34402"/>
                  </a:cubicBezTo>
                  <a:cubicBezTo>
                    <a:pt x="68821" y="53402"/>
                    <a:pt x="53420" y="68804"/>
                    <a:pt x="34402" y="68804"/>
                  </a:cubicBezTo>
                  <a:cubicBezTo>
                    <a:pt x="15419" y="68804"/>
                    <a:pt x="0" y="53402"/>
                    <a:pt x="0" y="34402"/>
                  </a:cubicBezTo>
                  <a:cubicBezTo>
                    <a:pt x="0" y="15401"/>
                    <a:pt x="15419" y="0"/>
                    <a:pt x="34402" y="0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F59E2B"/>
            </a:fillRef>
            <a:effectRef idx="0">
              <a:scrgbClr r="0" g="0" b="0"/>
            </a:effectRef>
            <a:fontRef idx="none"/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63" name="Shape 90"/>
            <p:cNvSpPr/>
            <p:nvPr/>
          </p:nvSpPr>
          <p:spPr>
            <a:xfrm>
              <a:off x="1307319" y="688098"/>
              <a:ext cx="68800" cy="68796"/>
            </a:xfrm>
            <a:custGeom>
              <a:avLst/>
              <a:gdLst/>
              <a:ahLst/>
              <a:cxnLst/>
              <a:rect l="0" t="0" r="0" b="0"/>
              <a:pathLst>
                <a:path w="68800" h="68796">
                  <a:moveTo>
                    <a:pt x="34398" y="0"/>
                  </a:moveTo>
                  <a:cubicBezTo>
                    <a:pt x="53402" y="0"/>
                    <a:pt x="68800" y="15396"/>
                    <a:pt x="68800" y="34398"/>
                  </a:cubicBezTo>
                  <a:cubicBezTo>
                    <a:pt x="68800" y="53398"/>
                    <a:pt x="53402" y="68796"/>
                    <a:pt x="34398" y="68796"/>
                  </a:cubicBezTo>
                  <a:cubicBezTo>
                    <a:pt x="15397" y="68796"/>
                    <a:pt x="0" y="53398"/>
                    <a:pt x="0" y="34398"/>
                  </a:cubicBezTo>
                  <a:cubicBezTo>
                    <a:pt x="0" y="15396"/>
                    <a:pt x="15397" y="0"/>
                    <a:pt x="34398" y="0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F59E2B"/>
            </a:fillRef>
            <a:effectRef idx="0">
              <a:scrgbClr r="0" g="0" b="0"/>
            </a:effectRef>
            <a:fontRef idx="none"/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64" name="Shape 91"/>
            <p:cNvSpPr/>
            <p:nvPr/>
          </p:nvSpPr>
          <p:spPr>
            <a:xfrm>
              <a:off x="1204100" y="688098"/>
              <a:ext cx="68800" cy="68796"/>
            </a:xfrm>
            <a:custGeom>
              <a:avLst/>
              <a:gdLst/>
              <a:ahLst/>
              <a:cxnLst/>
              <a:rect l="0" t="0" r="0" b="0"/>
              <a:pathLst>
                <a:path w="68800" h="68796">
                  <a:moveTo>
                    <a:pt x="34390" y="0"/>
                  </a:moveTo>
                  <a:cubicBezTo>
                    <a:pt x="53398" y="0"/>
                    <a:pt x="68800" y="15396"/>
                    <a:pt x="68800" y="34398"/>
                  </a:cubicBezTo>
                  <a:cubicBezTo>
                    <a:pt x="68800" y="53398"/>
                    <a:pt x="53398" y="68796"/>
                    <a:pt x="34390" y="68796"/>
                  </a:cubicBezTo>
                  <a:cubicBezTo>
                    <a:pt x="15398" y="68796"/>
                    <a:pt x="0" y="53398"/>
                    <a:pt x="0" y="34398"/>
                  </a:cubicBezTo>
                  <a:cubicBezTo>
                    <a:pt x="0" y="15396"/>
                    <a:pt x="15398" y="0"/>
                    <a:pt x="34390" y="0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F59E2B"/>
            </a:fillRef>
            <a:effectRef idx="0">
              <a:scrgbClr r="0" g="0" b="0"/>
            </a:effectRef>
            <a:fontRef idx="none"/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65" name="Shape 92"/>
            <p:cNvSpPr/>
            <p:nvPr/>
          </p:nvSpPr>
          <p:spPr>
            <a:xfrm>
              <a:off x="1100880" y="688098"/>
              <a:ext cx="68821" cy="68796"/>
            </a:xfrm>
            <a:custGeom>
              <a:avLst/>
              <a:gdLst/>
              <a:ahLst/>
              <a:cxnLst/>
              <a:rect l="0" t="0" r="0" b="0"/>
              <a:pathLst>
                <a:path w="68821" h="68796">
                  <a:moveTo>
                    <a:pt x="34402" y="0"/>
                  </a:moveTo>
                  <a:cubicBezTo>
                    <a:pt x="53420" y="0"/>
                    <a:pt x="68821" y="15396"/>
                    <a:pt x="68821" y="34398"/>
                  </a:cubicBezTo>
                  <a:cubicBezTo>
                    <a:pt x="68821" y="53398"/>
                    <a:pt x="53420" y="68796"/>
                    <a:pt x="34402" y="68796"/>
                  </a:cubicBezTo>
                  <a:cubicBezTo>
                    <a:pt x="15419" y="68796"/>
                    <a:pt x="0" y="53398"/>
                    <a:pt x="0" y="34398"/>
                  </a:cubicBezTo>
                  <a:cubicBezTo>
                    <a:pt x="0" y="15396"/>
                    <a:pt x="15419" y="0"/>
                    <a:pt x="34402" y="0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F59E2B"/>
            </a:fillRef>
            <a:effectRef idx="0">
              <a:scrgbClr r="0" g="0" b="0"/>
            </a:effectRef>
            <a:fontRef idx="none"/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pic>
          <p:nvPicPr>
            <p:cNvPr id="66" name="Picture 95"/>
            <p:cNvPicPr/>
            <p:nvPr/>
          </p:nvPicPr>
          <p:blipFill>
            <a:blip r:embed="rId16" cstate="print"/>
            <a:stretch>
              <a:fillRect/>
            </a:stretch>
          </p:blipFill>
          <p:spPr>
            <a:xfrm>
              <a:off x="2614558" y="2201815"/>
              <a:ext cx="1100927" cy="1100865"/>
            </a:xfrm>
            <a:prstGeom prst="rect">
              <a:avLst/>
            </a:prstGeom>
          </p:spPr>
        </p:pic>
        <p:pic>
          <p:nvPicPr>
            <p:cNvPr id="67" name="Picture 98"/>
            <p:cNvPicPr/>
            <p:nvPr/>
          </p:nvPicPr>
          <p:blipFill>
            <a:blip r:embed="rId17" cstate="print"/>
            <a:stretch>
              <a:fillRect/>
            </a:stretch>
          </p:blipFill>
          <p:spPr>
            <a:xfrm>
              <a:off x="2614615" y="550494"/>
              <a:ext cx="550436" cy="550455"/>
            </a:xfrm>
            <a:prstGeom prst="rect">
              <a:avLst/>
            </a:prstGeom>
          </p:spPr>
        </p:pic>
        <p:pic>
          <p:nvPicPr>
            <p:cNvPr id="68" name="Picture 100"/>
            <p:cNvPicPr/>
            <p:nvPr/>
          </p:nvPicPr>
          <p:blipFill>
            <a:blip r:embed="rId18" cstate="print"/>
            <a:stretch>
              <a:fillRect/>
            </a:stretch>
          </p:blipFill>
          <p:spPr>
            <a:xfrm>
              <a:off x="550441" y="1926602"/>
              <a:ext cx="550444" cy="550451"/>
            </a:xfrm>
            <a:prstGeom prst="rect">
              <a:avLst/>
            </a:prstGeom>
          </p:spPr>
        </p:pic>
        <p:sp>
          <p:nvSpPr>
            <p:cNvPr id="69" name="Shape 13312"/>
            <p:cNvSpPr/>
            <p:nvPr/>
          </p:nvSpPr>
          <p:spPr>
            <a:xfrm>
              <a:off x="756846" y="2958686"/>
              <a:ext cx="68821" cy="68806"/>
            </a:xfrm>
            <a:custGeom>
              <a:avLst/>
              <a:gdLst/>
              <a:ahLst/>
              <a:cxnLst/>
              <a:rect l="0" t="0" r="0" b="0"/>
              <a:pathLst>
                <a:path w="68821" h="68806">
                  <a:moveTo>
                    <a:pt x="0" y="0"/>
                  </a:moveTo>
                  <a:lnTo>
                    <a:pt x="68821" y="0"/>
                  </a:lnTo>
                  <a:lnTo>
                    <a:pt x="68821" y="68806"/>
                  </a:lnTo>
                  <a:lnTo>
                    <a:pt x="0" y="68806"/>
                  </a:lnTo>
                  <a:lnTo>
                    <a:pt x="0" y="0"/>
                  </a:lnTo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9ED5"/>
            </a:fillRef>
            <a:effectRef idx="0">
              <a:scrgbClr r="0" g="0" b="0"/>
            </a:effectRef>
            <a:fontRef idx="none"/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70" name="Shape 13313"/>
            <p:cNvSpPr/>
            <p:nvPr/>
          </p:nvSpPr>
          <p:spPr>
            <a:xfrm>
              <a:off x="619251" y="2958686"/>
              <a:ext cx="68818" cy="68806"/>
            </a:xfrm>
            <a:custGeom>
              <a:avLst/>
              <a:gdLst/>
              <a:ahLst/>
              <a:cxnLst/>
              <a:rect l="0" t="0" r="0" b="0"/>
              <a:pathLst>
                <a:path w="68818" h="68806">
                  <a:moveTo>
                    <a:pt x="0" y="0"/>
                  </a:moveTo>
                  <a:lnTo>
                    <a:pt x="68818" y="0"/>
                  </a:lnTo>
                  <a:lnTo>
                    <a:pt x="68818" y="68806"/>
                  </a:lnTo>
                  <a:lnTo>
                    <a:pt x="0" y="68806"/>
                  </a:lnTo>
                  <a:lnTo>
                    <a:pt x="0" y="0"/>
                  </a:lnTo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9ED5"/>
            </a:fillRef>
            <a:effectRef idx="0">
              <a:scrgbClr r="0" g="0" b="0"/>
            </a:effectRef>
            <a:fontRef idx="none"/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71" name="Shape 13314"/>
            <p:cNvSpPr/>
            <p:nvPr/>
          </p:nvSpPr>
          <p:spPr>
            <a:xfrm>
              <a:off x="688068" y="2889887"/>
              <a:ext cx="68778" cy="68800"/>
            </a:xfrm>
            <a:custGeom>
              <a:avLst/>
              <a:gdLst/>
              <a:ahLst/>
              <a:cxnLst/>
              <a:rect l="0" t="0" r="0" b="0"/>
              <a:pathLst>
                <a:path w="68778" h="68800">
                  <a:moveTo>
                    <a:pt x="0" y="0"/>
                  </a:moveTo>
                  <a:lnTo>
                    <a:pt x="68778" y="0"/>
                  </a:lnTo>
                  <a:lnTo>
                    <a:pt x="68778" y="68800"/>
                  </a:lnTo>
                  <a:lnTo>
                    <a:pt x="0" y="68800"/>
                  </a:lnTo>
                  <a:lnTo>
                    <a:pt x="0" y="0"/>
                  </a:lnTo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9ED5"/>
            </a:fillRef>
            <a:effectRef idx="0">
              <a:scrgbClr r="0" g="0" b="0"/>
            </a:effectRef>
            <a:fontRef idx="none"/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72" name="Shape 13315"/>
            <p:cNvSpPr/>
            <p:nvPr/>
          </p:nvSpPr>
          <p:spPr>
            <a:xfrm>
              <a:off x="550441" y="2889887"/>
              <a:ext cx="68810" cy="68800"/>
            </a:xfrm>
            <a:custGeom>
              <a:avLst/>
              <a:gdLst/>
              <a:ahLst/>
              <a:cxnLst/>
              <a:rect l="0" t="0" r="0" b="0"/>
              <a:pathLst>
                <a:path w="68810" h="68800">
                  <a:moveTo>
                    <a:pt x="0" y="0"/>
                  </a:moveTo>
                  <a:lnTo>
                    <a:pt x="68810" y="0"/>
                  </a:lnTo>
                  <a:lnTo>
                    <a:pt x="68810" y="68800"/>
                  </a:lnTo>
                  <a:lnTo>
                    <a:pt x="0" y="68800"/>
                  </a:lnTo>
                  <a:lnTo>
                    <a:pt x="0" y="0"/>
                  </a:lnTo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9ED5"/>
            </a:fillRef>
            <a:effectRef idx="0">
              <a:scrgbClr r="0" g="0" b="0"/>
            </a:effectRef>
            <a:fontRef idx="none"/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73" name="Shape 13316"/>
            <p:cNvSpPr/>
            <p:nvPr/>
          </p:nvSpPr>
          <p:spPr>
            <a:xfrm>
              <a:off x="756846" y="2821079"/>
              <a:ext cx="68821" cy="68807"/>
            </a:xfrm>
            <a:custGeom>
              <a:avLst/>
              <a:gdLst/>
              <a:ahLst/>
              <a:cxnLst/>
              <a:rect l="0" t="0" r="0" b="0"/>
              <a:pathLst>
                <a:path w="68821" h="68807">
                  <a:moveTo>
                    <a:pt x="0" y="0"/>
                  </a:moveTo>
                  <a:lnTo>
                    <a:pt x="68821" y="0"/>
                  </a:lnTo>
                  <a:lnTo>
                    <a:pt x="68821" y="68807"/>
                  </a:lnTo>
                  <a:lnTo>
                    <a:pt x="0" y="68807"/>
                  </a:lnTo>
                  <a:lnTo>
                    <a:pt x="0" y="0"/>
                  </a:lnTo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9ED5"/>
            </a:fillRef>
            <a:effectRef idx="0">
              <a:scrgbClr r="0" g="0" b="0"/>
            </a:effectRef>
            <a:fontRef idx="none"/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74" name="Shape 13317"/>
            <p:cNvSpPr/>
            <p:nvPr/>
          </p:nvSpPr>
          <p:spPr>
            <a:xfrm>
              <a:off x="688068" y="2752269"/>
              <a:ext cx="68778" cy="68810"/>
            </a:xfrm>
            <a:custGeom>
              <a:avLst/>
              <a:gdLst/>
              <a:ahLst/>
              <a:cxnLst/>
              <a:rect l="0" t="0" r="0" b="0"/>
              <a:pathLst>
                <a:path w="68778" h="68810">
                  <a:moveTo>
                    <a:pt x="0" y="0"/>
                  </a:moveTo>
                  <a:lnTo>
                    <a:pt x="68778" y="0"/>
                  </a:lnTo>
                  <a:lnTo>
                    <a:pt x="68778" y="68810"/>
                  </a:lnTo>
                  <a:lnTo>
                    <a:pt x="0" y="68810"/>
                  </a:lnTo>
                  <a:lnTo>
                    <a:pt x="0" y="0"/>
                  </a:lnTo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9ED5"/>
            </a:fillRef>
            <a:effectRef idx="0">
              <a:scrgbClr r="0" g="0" b="0"/>
            </a:effectRef>
            <a:fontRef idx="none"/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75" name="Shape 107"/>
            <p:cNvSpPr/>
            <p:nvPr/>
          </p:nvSpPr>
          <p:spPr>
            <a:xfrm>
              <a:off x="550473" y="2752269"/>
              <a:ext cx="137596" cy="137617"/>
            </a:xfrm>
            <a:custGeom>
              <a:avLst/>
              <a:gdLst/>
              <a:ahLst/>
              <a:cxnLst/>
              <a:rect l="0" t="0" r="0" b="0"/>
              <a:pathLst>
                <a:path w="137596" h="137617">
                  <a:moveTo>
                    <a:pt x="0" y="0"/>
                  </a:moveTo>
                  <a:lnTo>
                    <a:pt x="68814" y="0"/>
                  </a:lnTo>
                  <a:lnTo>
                    <a:pt x="68814" y="68810"/>
                  </a:lnTo>
                  <a:lnTo>
                    <a:pt x="137596" y="68810"/>
                  </a:lnTo>
                  <a:lnTo>
                    <a:pt x="137596" y="137617"/>
                  </a:lnTo>
                  <a:lnTo>
                    <a:pt x="68778" y="137617"/>
                  </a:lnTo>
                  <a:lnTo>
                    <a:pt x="68778" y="68810"/>
                  </a:lnTo>
                  <a:lnTo>
                    <a:pt x="0" y="68810"/>
                  </a:lnTo>
                  <a:lnTo>
                    <a:pt x="0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9ED5"/>
            </a:fillRef>
            <a:effectRef idx="0">
              <a:scrgbClr r="0" g="0" b="0"/>
            </a:effectRef>
            <a:fontRef idx="none"/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76" name="Shape 13318"/>
            <p:cNvSpPr/>
            <p:nvPr/>
          </p:nvSpPr>
          <p:spPr>
            <a:xfrm>
              <a:off x="756846" y="3233897"/>
              <a:ext cx="68821" cy="68811"/>
            </a:xfrm>
            <a:custGeom>
              <a:avLst/>
              <a:gdLst/>
              <a:ahLst/>
              <a:cxnLst/>
              <a:rect l="0" t="0" r="0" b="0"/>
              <a:pathLst>
                <a:path w="68821" h="68811">
                  <a:moveTo>
                    <a:pt x="0" y="0"/>
                  </a:moveTo>
                  <a:lnTo>
                    <a:pt x="68821" y="0"/>
                  </a:lnTo>
                  <a:lnTo>
                    <a:pt x="68821" y="68811"/>
                  </a:lnTo>
                  <a:lnTo>
                    <a:pt x="0" y="68811"/>
                  </a:lnTo>
                  <a:lnTo>
                    <a:pt x="0" y="0"/>
                  </a:lnTo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9ED5"/>
            </a:fillRef>
            <a:effectRef idx="0">
              <a:scrgbClr r="0" g="0" b="0"/>
            </a:effectRef>
            <a:fontRef idx="none"/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77" name="Shape 13319"/>
            <p:cNvSpPr/>
            <p:nvPr/>
          </p:nvSpPr>
          <p:spPr>
            <a:xfrm>
              <a:off x="619251" y="3233897"/>
              <a:ext cx="68818" cy="68811"/>
            </a:xfrm>
            <a:custGeom>
              <a:avLst/>
              <a:gdLst/>
              <a:ahLst/>
              <a:cxnLst/>
              <a:rect l="0" t="0" r="0" b="0"/>
              <a:pathLst>
                <a:path w="68818" h="68811">
                  <a:moveTo>
                    <a:pt x="0" y="0"/>
                  </a:moveTo>
                  <a:lnTo>
                    <a:pt x="68818" y="0"/>
                  </a:lnTo>
                  <a:lnTo>
                    <a:pt x="68818" y="68811"/>
                  </a:lnTo>
                  <a:lnTo>
                    <a:pt x="0" y="68811"/>
                  </a:lnTo>
                  <a:lnTo>
                    <a:pt x="0" y="0"/>
                  </a:lnTo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9ED5"/>
            </a:fillRef>
            <a:effectRef idx="0">
              <a:scrgbClr r="0" g="0" b="0"/>
            </a:effectRef>
            <a:fontRef idx="none"/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78" name="Shape 13320"/>
            <p:cNvSpPr/>
            <p:nvPr/>
          </p:nvSpPr>
          <p:spPr>
            <a:xfrm>
              <a:off x="688068" y="3165102"/>
              <a:ext cx="68778" cy="68796"/>
            </a:xfrm>
            <a:custGeom>
              <a:avLst/>
              <a:gdLst/>
              <a:ahLst/>
              <a:cxnLst/>
              <a:rect l="0" t="0" r="0" b="0"/>
              <a:pathLst>
                <a:path w="68778" h="68796">
                  <a:moveTo>
                    <a:pt x="0" y="0"/>
                  </a:moveTo>
                  <a:lnTo>
                    <a:pt x="68778" y="0"/>
                  </a:lnTo>
                  <a:lnTo>
                    <a:pt x="68778" y="68796"/>
                  </a:lnTo>
                  <a:lnTo>
                    <a:pt x="0" y="68796"/>
                  </a:lnTo>
                  <a:lnTo>
                    <a:pt x="0" y="0"/>
                  </a:lnTo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9ED5"/>
            </a:fillRef>
            <a:effectRef idx="0">
              <a:scrgbClr r="0" g="0" b="0"/>
            </a:effectRef>
            <a:fontRef idx="none"/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79" name="Shape 13321"/>
            <p:cNvSpPr/>
            <p:nvPr/>
          </p:nvSpPr>
          <p:spPr>
            <a:xfrm>
              <a:off x="550441" y="3165102"/>
              <a:ext cx="68810" cy="68796"/>
            </a:xfrm>
            <a:custGeom>
              <a:avLst/>
              <a:gdLst/>
              <a:ahLst/>
              <a:cxnLst/>
              <a:rect l="0" t="0" r="0" b="0"/>
              <a:pathLst>
                <a:path w="68810" h="68796">
                  <a:moveTo>
                    <a:pt x="0" y="0"/>
                  </a:moveTo>
                  <a:lnTo>
                    <a:pt x="68810" y="0"/>
                  </a:lnTo>
                  <a:lnTo>
                    <a:pt x="68810" y="68796"/>
                  </a:lnTo>
                  <a:lnTo>
                    <a:pt x="0" y="68796"/>
                  </a:lnTo>
                  <a:lnTo>
                    <a:pt x="0" y="0"/>
                  </a:lnTo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9ED5"/>
            </a:fillRef>
            <a:effectRef idx="0">
              <a:scrgbClr r="0" g="0" b="0"/>
            </a:effectRef>
            <a:fontRef idx="none"/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80" name="Shape 13322"/>
            <p:cNvSpPr/>
            <p:nvPr/>
          </p:nvSpPr>
          <p:spPr>
            <a:xfrm>
              <a:off x="756846" y="3096292"/>
              <a:ext cx="68821" cy="68810"/>
            </a:xfrm>
            <a:custGeom>
              <a:avLst/>
              <a:gdLst/>
              <a:ahLst/>
              <a:cxnLst/>
              <a:rect l="0" t="0" r="0" b="0"/>
              <a:pathLst>
                <a:path w="68821" h="68810">
                  <a:moveTo>
                    <a:pt x="0" y="0"/>
                  </a:moveTo>
                  <a:lnTo>
                    <a:pt x="68821" y="0"/>
                  </a:lnTo>
                  <a:lnTo>
                    <a:pt x="68821" y="68810"/>
                  </a:lnTo>
                  <a:lnTo>
                    <a:pt x="0" y="68810"/>
                  </a:lnTo>
                  <a:lnTo>
                    <a:pt x="0" y="0"/>
                  </a:lnTo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9ED5"/>
            </a:fillRef>
            <a:effectRef idx="0">
              <a:scrgbClr r="0" g="0" b="0"/>
            </a:effectRef>
            <a:fontRef idx="none"/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81" name="Shape 13323"/>
            <p:cNvSpPr/>
            <p:nvPr/>
          </p:nvSpPr>
          <p:spPr>
            <a:xfrm>
              <a:off x="688068" y="3027484"/>
              <a:ext cx="68778" cy="68807"/>
            </a:xfrm>
            <a:custGeom>
              <a:avLst/>
              <a:gdLst/>
              <a:ahLst/>
              <a:cxnLst/>
              <a:rect l="0" t="0" r="0" b="0"/>
              <a:pathLst>
                <a:path w="68778" h="68807">
                  <a:moveTo>
                    <a:pt x="0" y="0"/>
                  </a:moveTo>
                  <a:lnTo>
                    <a:pt x="68778" y="0"/>
                  </a:lnTo>
                  <a:lnTo>
                    <a:pt x="68778" y="68807"/>
                  </a:lnTo>
                  <a:lnTo>
                    <a:pt x="0" y="68807"/>
                  </a:lnTo>
                  <a:lnTo>
                    <a:pt x="0" y="0"/>
                  </a:lnTo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9ED5"/>
            </a:fillRef>
            <a:effectRef idx="0">
              <a:scrgbClr r="0" g="0" b="0"/>
            </a:effectRef>
            <a:fontRef idx="none"/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82" name="Shape 114"/>
            <p:cNvSpPr/>
            <p:nvPr/>
          </p:nvSpPr>
          <p:spPr>
            <a:xfrm>
              <a:off x="550473" y="3027484"/>
              <a:ext cx="137596" cy="137617"/>
            </a:xfrm>
            <a:custGeom>
              <a:avLst/>
              <a:gdLst/>
              <a:ahLst/>
              <a:cxnLst/>
              <a:rect l="0" t="0" r="0" b="0"/>
              <a:pathLst>
                <a:path w="137596" h="137617">
                  <a:moveTo>
                    <a:pt x="0" y="0"/>
                  </a:moveTo>
                  <a:lnTo>
                    <a:pt x="68814" y="0"/>
                  </a:lnTo>
                  <a:lnTo>
                    <a:pt x="68814" y="68807"/>
                  </a:lnTo>
                  <a:lnTo>
                    <a:pt x="137596" y="68807"/>
                  </a:lnTo>
                  <a:lnTo>
                    <a:pt x="137596" y="137617"/>
                  </a:lnTo>
                  <a:lnTo>
                    <a:pt x="68778" y="137617"/>
                  </a:lnTo>
                  <a:lnTo>
                    <a:pt x="68778" y="68807"/>
                  </a:lnTo>
                  <a:lnTo>
                    <a:pt x="0" y="68807"/>
                  </a:lnTo>
                  <a:lnTo>
                    <a:pt x="0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9ED5"/>
            </a:fillRef>
            <a:effectRef idx="0">
              <a:scrgbClr r="0" g="0" b="0"/>
            </a:effectRef>
            <a:fontRef idx="none"/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83" name="Shape 115"/>
            <p:cNvSpPr/>
            <p:nvPr/>
          </p:nvSpPr>
          <p:spPr>
            <a:xfrm>
              <a:off x="1651306" y="825703"/>
              <a:ext cx="137625" cy="137599"/>
            </a:xfrm>
            <a:custGeom>
              <a:avLst/>
              <a:gdLst/>
              <a:ahLst/>
              <a:cxnLst/>
              <a:rect l="0" t="0" r="0" b="0"/>
              <a:pathLst>
                <a:path w="137625" h="137599">
                  <a:moveTo>
                    <a:pt x="69131" y="0"/>
                  </a:moveTo>
                  <a:lnTo>
                    <a:pt x="137625" y="67854"/>
                  </a:lnTo>
                  <a:lnTo>
                    <a:pt x="69793" y="137599"/>
                  </a:lnTo>
                  <a:lnTo>
                    <a:pt x="0" y="69750"/>
                  </a:lnTo>
                  <a:lnTo>
                    <a:pt x="69131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9ED5"/>
            </a:fillRef>
            <a:effectRef idx="0">
              <a:scrgbClr r="0" g="0" b="0"/>
            </a:effectRef>
            <a:fontRef idx="none"/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84" name="Shape 116"/>
            <p:cNvSpPr/>
            <p:nvPr/>
          </p:nvSpPr>
          <p:spPr>
            <a:xfrm>
              <a:off x="1513718" y="825703"/>
              <a:ext cx="137588" cy="137599"/>
            </a:xfrm>
            <a:custGeom>
              <a:avLst/>
              <a:gdLst/>
              <a:ahLst/>
              <a:cxnLst/>
              <a:rect l="0" t="0" r="0" b="0"/>
              <a:pathLst>
                <a:path w="137588" h="137599">
                  <a:moveTo>
                    <a:pt x="69130" y="0"/>
                  </a:moveTo>
                  <a:lnTo>
                    <a:pt x="137588" y="67854"/>
                  </a:lnTo>
                  <a:lnTo>
                    <a:pt x="69771" y="137599"/>
                  </a:lnTo>
                  <a:lnTo>
                    <a:pt x="0" y="69750"/>
                  </a:lnTo>
                  <a:lnTo>
                    <a:pt x="69130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9ED5"/>
            </a:fillRef>
            <a:effectRef idx="0">
              <a:scrgbClr r="0" g="0" b="0"/>
            </a:effectRef>
            <a:fontRef idx="none"/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85" name="Shape 117"/>
            <p:cNvSpPr/>
            <p:nvPr/>
          </p:nvSpPr>
          <p:spPr>
            <a:xfrm>
              <a:off x="1788931" y="825703"/>
              <a:ext cx="137627" cy="137599"/>
            </a:xfrm>
            <a:custGeom>
              <a:avLst/>
              <a:gdLst/>
              <a:ahLst/>
              <a:cxnLst/>
              <a:rect l="0" t="0" r="0" b="0"/>
              <a:pathLst>
                <a:path w="137627" h="137599">
                  <a:moveTo>
                    <a:pt x="69123" y="0"/>
                  </a:moveTo>
                  <a:lnTo>
                    <a:pt x="137627" y="67854"/>
                  </a:lnTo>
                  <a:lnTo>
                    <a:pt x="69785" y="137599"/>
                  </a:lnTo>
                  <a:lnTo>
                    <a:pt x="0" y="69750"/>
                  </a:lnTo>
                  <a:lnTo>
                    <a:pt x="69123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9ED5"/>
            </a:fillRef>
            <a:effectRef idx="0">
              <a:scrgbClr r="0" g="0" b="0"/>
            </a:effectRef>
            <a:fontRef idx="none"/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86" name="Shape 118"/>
            <p:cNvSpPr/>
            <p:nvPr/>
          </p:nvSpPr>
          <p:spPr>
            <a:xfrm>
              <a:off x="1926558" y="825703"/>
              <a:ext cx="137588" cy="137599"/>
            </a:xfrm>
            <a:custGeom>
              <a:avLst/>
              <a:gdLst/>
              <a:ahLst/>
              <a:cxnLst/>
              <a:rect l="0" t="0" r="0" b="0"/>
              <a:pathLst>
                <a:path w="137588" h="137599">
                  <a:moveTo>
                    <a:pt x="69102" y="0"/>
                  </a:moveTo>
                  <a:lnTo>
                    <a:pt x="137588" y="67854"/>
                  </a:lnTo>
                  <a:lnTo>
                    <a:pt x="69746" y="137599"/>
                  </a:lnTo>
                  <a:lnTo>
                    <a:pt x="0" y="69750"/>
                  </a:lnTo>
                  <a:lnTo>
                    <a:pt x="69102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9ED5"/>
            </a:fillRef>
            <a:effectRef idx="0">
              <a:scrgbClr r="0" g="0" b="0"/>
            </a:effectRef>
            <a:fontRef idx="none"/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87" name="Shape 119"/>
            <p:cNvSpPr/>
            <p:nvPr/>
          </p:nvSpPr>
          <p:spPr>
            <a:xfrm>
              <a:off x="412812" y="1926594"/>
              <a:ext cx="275238" cy="275224"/>
            </a:xfrm>
            <a:custGeom>
              <a:avLst/>
              <a:gdLst/>
              <a:ahLst/>
              <a:cxnLst/>
              <a:rect l="0" t="0" r="0" b="0"/>
              <a:pathLst>
                <a:path w="275238" h="275224">
                  <a:moveTo>
                    <a:pt x="48226" y="0"/>
                  </a:moveTo>
                  <a:lnTo>
                    <a:pt x="137610" y="89391"/>
                  </a:lnTo>
                  <a:lnTo>
                    <a:pt x="227013" y="0"/>
                  </a:lnTo>
                  <a:lnTo>
                    <a:pt x="275238" y="48229"/>
                  </a:lnTo>
                  <a:lnTo>
                    <a:pt x="185847" y="137613"/>
                  </a:lnTo>
                  <a:lnTo>
                    <a:pt x="275238" y="226999"/>
                  </a:lnTo>
                  <a:lnTo>
                    <a:pt x="227013" y="275224"/>
                  </a:lnTo>
                  <a:lnTo>
                    <a:pt x="137610" y="185839"/>
                  </a:lnTo>
                  <a:lnTo>
                    <a:pt x="48226" y="275224"/>
                  </a:lnTo>
                  <a:lnTo>
                    <a:pt x="0" y="226999"/>
                  </a:lnTo>
                  <a:lnTo>
                    <a:pt x="89395" y="137613"/>
                  </a:lnTo>
                  <a:lnTo>
                    <a:pt x="0" y="48229"/>
                  </a:lnTo>
                  <a:lnTo>
                    <a:pt x="48226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1065A2"/>
            </a:fillRef>
            <a:effectRef idx="0">
              <a:scrgbClr r="0" g="0" b="0"/>
            </a:effectRef>
            <a:fontRef idx="none"/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pic>
          <p:nvPicPr>
            <p:cNvPr id="88" name="Picture 122"/>
            <p:cNvPicPr/>
            <p:nvPr/>
          </p:nvPicPr>
          <p:blipFill>
            <a:blip r:embed="rId19" cstate="print"/>
            <a:stretch>
              <a:fillRect/>
            </a:stretch>
          </p:blipFill>
          <p:spPr>
            <a:xfrm>
              <a:off x="0" y="1788985"/>
              <a:ext cx="550426" cy="550433"/>
            </a:xfrm>
            <a:prstGeom prst="rect">
              <a:avLst/>
            </a:prstGeom>
          </p:spPr>
        </p:pic>
        <p:sp>
          <p:nvSpPr>
            <p:cNvPr id="89" name="Shape 13324"/>
            <p:cNvSpPr/>
            <p:nvPr/>
          </p:nvSpPr>
          <p:spPr>
            <a:xfrm>
              <a:off x="963263" y="1100930"/>
              <a:ext cx="137610" cy="550451"/>
            </a:xfrm>
            <a:custGeom>
              <a:avLst/>
              <a:gdLst/>
              <a:ahLst/>
              <a:cxnLst/>
              <a:rect l="0" t="0" r="0" b="0"/>
              <a:pathLst>
                <a:path w="137610" h="550451">
                  <a:moveTo>
                    <a:pt x="0" y="0"/>
                  </a:moveTo>
                  <a:lnTo>
                    <a:pt x="137610" y="0"/>
                  </a:lnTo>
                  <a:lnTo>
                    <a:pt x="137610" y="550451"/>
                  </a:lnTo>
                  <a:lnTo>
                    <a:pt x="0" y="550451"/>
                  </a:lnTo>
                  <a:lnTo>
                    <a:pt x="0" y="0"/>
                  </a:lnTo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1065A2"/>
            </a:fillRef>
            <a:effectRef idx="0">
              <a:scrgbClr r="0" g="0" b="0"/>
            </a:effectRef>
            <a:fontRef idx="none"/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90" name="Shape 13325"/>
            <p:cNvSpPr/>
            <p:nvPr/>
          </p:nvSpPr>
          <p:spPr>
            <a:xfrm>
              <a:off x="756846" y="1100930"/>
              <a:ext cx="137603" cy="550451"/>
            </a:xfrm>
            <a:custGeom>
              <a:avLst/>
              <a:gdLst/>
              <a:ahLst/>
              <a:cxnLst/>
              <a:rect l="0" t="0" r="0" b="0"/>
              <a:pathLst>
                <a:path w="137603" h="550451">
                  <a:moveTo>
                    <a:pt x="0" y="0"/>
                  </a:moveTo>
                  <a:lnTo>
                    <a:pt x="137603" y="0"/>
                  </a:lnTo>
                  <a:lnTo>
                    <a:pt x="137603" y="550451"/>
                  </a:lnTo>
                  <a:lnTo>
                    <a:pt x="0" y="550451"/>
                  </a:lnTo>
                  <a:lnTo>
                    <a:pt x="0" y="0"/>
                  </a:lnTo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1065A2"/>
            </a:fillRef>
            <a:effectRef idx="0">
              <a:scrgbClr r="0" g="0" b="0"/>
            </a:effectRef>
            <a:fontRef idx="none"/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91" name="Shape 13326"/>
            <p:cNvSpPr/>
            <p:nvPr/>
          </p:nvSpPr>
          <p:spPr>
            <a:xfrm>
              <a:off x="550416" y="1100930"/>
              <a:ext cx="137617" cy="550451"/>
            </a:xfrm>
            <a:custGeom>
              <a:avLst/>
              <a:gdLst/>
              <a:ahLst/>
              <a:cxnLst/>
              <a:rect l="0" t="0" r="0" b="0"/>
              <a:pathLst>
                <a:path w="137617" h="550451">
                  <a:moveTo>
                    <a:pt x="0" y="0"/>
                  </a:moveTo>
                  <a:lnTo>
                    <a:pt x="137617" y="0"/>
                  </a:lnTo>
                  <a:lnTo>
                    <a:pt x="137617" y="550451"/>
                  </a:lnTo>
                  <a:lnTo>
                    <a:pt x="0" y="550451"/>
                  </a:lnTo>
                  <a:lnTo>
                    <a:pt x="0" y="0"/>
                  </a:lnTo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1065A2"/>
            </a:fillRef>
            <a:effectRef idx="0">
              <a:scrgbClr r="0" g="0" b="0"/>
            </a:effectRef>
            <a:fontRef idx="none"/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pic>
          <p:nvPicPr>
            <p:cNvPr id="92" name="Picture 127"/>
            <p:cNvPicPr/>
            <p:nvPr/>
          </p:nvPicPr>
          <p:blipFill>
            <a:blip r:embed="rId20" cstate="print"/>
            <a:stretch>
              <a:fillRect/>
            </a:stretch>
          </p:blipFill>
          <p:spPr>
            <a:xfrm>
              <a:off x="3840384" y="3715531"/>
              <a:ext cx="25434" cy="12719"/>
            </a:xfrm>
            <a:prstGeom prst="rect">
              <a:avLst/>
            </a:prstGeom>
          </p:spPr>
        </p:pic>
        <p:pic>
          <p:nvPicPr>
            <p:cNvPr id="93" name="Picture 129"/>
            <p:cNvPicPr/>
            <p:nvPr/>
          </p:nvPicPr>
          <p:blipFill>
            <a:blip r:embed="rId21" cstate="print"/>
            <a:stretch>
              <a:fillRect/>
            </a:stretch>
          </p:blipFill>
          <p:spPr>
            <a:xfrm>
              <a:off x="3577882" y="3165088"/>
              <a:ext cx="550454" cy="550447"/>
            </a:xfrm>
            <a:prstGeom prst="rect">
              <a:avLst/>
            </a:prstGeom>
          </p:spPr>
        </p:pic>
      </p:grpSp>
      <p:sp>
        <p:nvSpPr>
          <p:cNvPr id="94" name="TextBox 93"/>
          <p:cNvSpPr txBox="1"/>
          <p:nvPr/>
        </p:nvSpPr>
        <p:spPr>
          <a:xfrm>
            <a:off x="3791744" y="620687"/>
            <a:ext cx="52458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   </a:t>
            </a:r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879817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05B80F18-6B49-56BD-ABB1-F2BAB0BA1BAD}"/>
              </a:ext>
            </a:extLst>
          </p:cNvPr>
          <p:cNvSpPr/>
          <p:nvPr/>
        </p:nvSpPr>
        <p:spPr>
          <a:xfrm>
            <a:off x="1283568" y="0"/>
            <a:ext cx="9641106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Какой же вред приносит нефть?</a:t>
            </a: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9AE6E568-76CC-0613-9A0D-2F0B84C78FF4}"/>
              </a:ext>
            </a:extLst>
          </p:cNvPr>
          <p:cNvSpPr/>
          <p:nvPr/>
        </p:nvSpPr>
        <p:spPr>
          <a:xfrm>
            <a:off x="674472" y="1256044"/>
            <a:ext cx="10250202" cy="34163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Вред нефти для человека носит </a:t>
            </a:r>
          </a:p>
          <a:p>
            <a:pPr algn="ctr"/>
            <a:r>
              <a:rPr lang="ru-RU" sz="36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к</a:t>
            </a:r>
            <a:r>
              <a:rPr lang="ru-RU" sz="36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омплексный характер:</a:t>
            </a:r>
            <a:endParaRPr lang="ru-RU" sz="36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  <a:p>
            <a:pPr algn="ctr"/>
            <a:r>
              <a:rPr lang="ru-RU" sz="36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в</a:t>
            </a:r>
            <a:r>
              <a:rPr lang="ru-RU" sz="36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 </a:t>
            </a:r>
            <a:r>
              <a:rPr lang="ru-RU" sz="36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организм она поступает с </a:t>
            </a:r>
            <a:r>
              <a:rPr lang="ru-RU" sz="36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водой,</a:t>
            </a:r>
            <a:endParaRPr lang="ru-RU" sz="36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  <a:p>
            <a:pPr algn="ctr"/>
            <a:r>
              <a:rPr lang="ru-RU" sz="36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в</a:t>
            </a:r>
            <a:r>
              <a:rPr lang="ru-RU" sz="36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оздухом, </a:t>
            </a:r>
            <a:r>
              <a:rPr lang="ru-RU" sz="36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отравленной </a:t>
            </a:r>
            <a:r>
              <a:rPr lang="ru-RU" sz="36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пищей.</a:t>
            </a:r>
          </a:p>
          <a:p>
            <a:pPr algn="ctr"/>
            <a:r>
              <a:rPr lang="ru-RU" sz="36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При добыче и транспортировке бывают утечки нефти, что загрязняет  окружающую  среду.</a:t>
            </a:r>
            <a:endParaRPr lang="ru-RU" sz="36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pic>
        <p:nvPicPr>
          <p:cNvPr id="4" name="Объект 3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924674" y="169714"/>
            <a:ext cx="1001732" cy="11679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09616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oup 34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56283292"/>
              </p:ext>
            </p:extLst>
          </p:nvPr>
        </p:nvGraphicFramePr>
        <p:xfrm>
          <a:off x="3046851" y="2186598"/>
          <a:ext cx="8135937" cy="4206240"/>
        </p:xfrm>
        <a:graphic>
          <a:graphicData uri="http://schemas.openxmlformats.org/drawingml/2006/table">
            <a:tbl>
              <a:tblPr/>
              <a:tblGrid>
                <a:gridCol w="473551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6098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9057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88925"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buClr>
                          <a:schemeClr val="tx2"/>
                        </a:buClr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Источник загрязнения</a:t>
                      </a: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buClr>
                          <a:schemeClr val="tx2"/>
                        </a:buClr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Общее количество, млн. тонн/год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buClr>
                          <a:schemeClr val="tx2"/>
                        </a:buClr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Доля, 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12738"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buClr>
                          <a:schemeClr val="tx2"/>
                        </a:buClr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Морские перевозки </a:t>
                      </a: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buClr>
                          <a:schemeClr val="tx2"/>
                        </a:buClr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2,13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buClr>
                          <a:schemeClr val="tx2"/>
                        </a:buClr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34,9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12738"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buClr>
                          <a:schemeClr val="tx2"/>
                        </a:buClr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Добыча нефти в открытом море </a:t>
                      </a: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buClr>
                          <a:schemeClr val="tx2"/>
                        </a:buClr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0,08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buClr>
                          <a:schemeClr val="tx2"/>
                        </a:buClr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1,3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12738"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buClr>
                          <a:schemeClr val="tx2"/>
                        </a:buClr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К</a:t>
                      </a:r>
                      <a:r>
                        <a:rPr kumimoji="0" lang="ru-RU" alt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атастрофы </a:t>
                      </a:r>
                      <a:endParaRPr kumimoji="0" lang="ru-RU" alt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buClr>
                          <a:schemeClr val="tx2"/>
                        </a:buClr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0,3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buClr>
                          <a:schemeClr val="tx2"/>
                        </a:buClr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4,9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12738"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buClr>
                          <a:schemeClr val="tx2"/>
                        </a:buClr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Вынос реками </a:t>
                      </a: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buClr>
                          <a:schemeClr val="tx2"/>
                        </a:buClr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1,9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buClr>
                          <a:schemeClr val="tx2"/>
                        </a:buClr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31,1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12738"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buClr>
                          <a:schemeClr val="tx2"/>
                        </a:buClr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Попадание из атмосферы </a:t>
                      </a: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buClr>
                          <a:schemeClr val="tx2"/>
                        </a:buClr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0,6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buClr>
                          <a:schemeClr val="tx2"/>
                        </a:buClr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9,8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11150"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buClr>
                          <a:schemeClr val="tx2"/>
                        </a:buClr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Природные источники </a:t>
                      </a: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buClr>
                          <a:schemeClr val="tx2"/>
                        </a:buClr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0,6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buClr>
                          <a:schemeClr val="tx2"/>
                        </a:buClr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9,8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12738"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buClr>
                          <a:schemeClr val="tx2"/>
                        </a:buClr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Промышленные отходы </a:t>
                      </a: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buClr>
                          <a:schemeClr val="tx2"/>
                        </a:buClr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0,3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buClr>
                          <a:schemeClr val="tx2"/>
                        </a:buClr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4,9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12738"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buClr>
                          <a:schemeClr val="tx2"/>
                        </a:buClr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Городские отходы </a:t>
                      </a: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buClr>
                          <a:schemeClr val="tx2"/>
                        </a:buClr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0,3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buClr>
                          <a:schemeClr val="tx2"/>
                        </a:buClr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4,9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54013"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buClr>
                          <a:schemeClr val="tx2"/>
                        </a:buClr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Отходы прибрежных нефтеочистительных заводов </a:t>
                      </a: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buClr>
                          <a:schemeClr val="tx2"/>
                        </a:buClr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0,2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buClr>
                          <a:schemeClr val="tx2"/>
                        </a:buClr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3,2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sp>
        <p:nvSpPr>
          <p:cNvPr id="4" name="Rectangle 291"/>
          <p:cNvSpPr txBox="1">
            <a:spLocks noChangeArrowheads="1"/>
          </p:cNvSpPr>
          <p:nvPr/>
        </p:nvSpPr>
        <p:spPr>
          <a:xfrm>
            <a:off x="3337840" y="1013068"/>
            <a:ext cx="6248400" cy="48736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altLang="ru-RU" sz="2400" dirty="0" smtClean="0"/>
              <a:t>Источники загрязнения гидросферы нефтью (по Стокеру и Сигеру)</a:t>
            </a:r>
            <a:endParaRPr lang="ru-RU" altLang="ru-RU" sz="2400" dirty="0"/>
          </a:p>
        </p:txBody>
      </p:sp>
      <p:grpSp>
        <p:nvGrpSpPr>
          <p:cNvPr id="5" name="Group 11077"/>
          <p:cNvGrpSpPr/>
          <p:nvPr/>
        </p:nvGrpSpPr>
        <p:grpSpPr>
          <a:xfrm rot="5400000">
            <a:off x="-1391208" y="1808695"/>
            <a:ext cx="5699641" cy="2917226"/>
            <a:chOff x="0" y="0"/>
            <a:chExt cx="6880548" cy="3730101"/>
          </a:xfrm>
        </p:grpSpPr>
        <p:pic>
          <p:nvPicPr>
            <p:cNvPr id="6" name="Picture 7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2768284" y="624139"/>
              <a:ext cx="2919208" cy="2919208"/>
            </a:xfrm>
            <a:prstGeom prst="rect">
              <a:avLst/>
            </a:prstGeom>
          </p:spPr>
        </p:pic>
        <p:pic>
          <p:nvPicPr>
            <p:cNvPr id="7" name="Picture 12721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161268" y="716645"/>
              <a:ext cx="2731008" cy="3011425"/>
            </a:xfrm>
            <a:prstGeom prst="rect">
              <a:avLst/>
            </a:prstGeom>
          </p:spPr>
        </p:pic>
        <p:sp>
          <p:nvSpPr>
            <p:cNvPr id="8" name="Shape 10"/>
            <p:cNvSpPr/>
            <p:nvPr/>
          </p:nvSpPr>
          <p:spPr>
            <a:xfrm>
              <a:off x="6085448" y="721436"/>
              <a:ext cx="194624" cy="194628"/>
            </a:xfrm>
            <a:custGeom>
              <a:avLst/>
              <a:gdLst/>
              <a:ahLst/>
              <a:cxnLst/>
              <a:rect l="0" t="0" r="0" b="0"/>
              <a:pathLst>
                <a:path w="194624" h="194628">
                  <a:moveTo>
                    <a:pt x="97323" y="0"/>
                  </a:moveTo>
                  <a:lnTo>
                    <a:pt x="194624" y="97309"/>
                  </a:lnTo>
                  <a:lnTo>
                    <a:pt x="97301" y="194628"/>
                  </a:lnTo>
                  <a:lnTo>
                    <a:pt x="0" y="97320"/>
                  </a:lnTo>
                  <a:lnTo>
                    <a:pt x="97323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9ED5"/>
            </a:fillRef>
            <a:effectRef idx="0">
              <a:scrgbClr r="0" g="0" b="0"/>
            </a:effectRef>
            <a:fontRef idx="none"/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9" name="Shape 11"/>
            <p:cNvSpPr/>
            <p:nvPr/>
          </p:nvSpPr>
          <p:spPr>
            <a:xfrm>
              <a:off x="5696245" y="721436"/>
              <a:ext cx="389221" cy="389223"/>
            </a:xfrm>
            <a:custGeom>
              <a:avLst/>
              <a:gdLst/>
              <a:ahLst/>
              <a:cxnLst/>
              <a:rect l="0" t="0" r="0" b="0"/>
              <a:pathLst>
                <a:path w="389221" h="389223">
                  <a:moveTo>
                    <a:pt x="97301" y="0"/>
                  </a:moveTo>
                  <a:lnTo>
                    <a:pt x="194616" y="97305"/>
                  </a:lnTo>
                  <a:lnTo>
                    <a:pt x="291924" y="8"/>
                  </a:lnTo>
                  <a:lnTo>
                    <a:pt x="389203" y="97298"/>
                  </a:lnTo>
                  <a:lnTo>
                    <a:pt x="291911" y="194611"/>
                  </a:lnTo>
                  <a:lnTo>
                    <a:pt x="389221" y="291922"/>
                  </a:lnTo>
                  <a:lnTo>
                    <a:pt x="291924" y="389223"/>
                  </a:lnTo>
                  <a:lnTo>
                    <a:pt x="194601" y="291910"/>
                  </a:lnTo>
                  <a:lnTo>
                    <a:pt x="291893" y="194611"/>
                  </a:lnTo>
                  <a:lnTo>
                    <a:pt x="194605" y="97324"/>
                  </a:lnTo>
                  <a:lnTo>
                    <a:pt x="97301" y="194621"/>
                  </a:lnTo>
                  <a:lnTo>
                    <a:pt x="0" y="97309"/>
                  </a:lnTo>
                  <a:lnTo>
                    <a:pt x="97301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9ED5"/>
            </a:fillRef>
            <a:effectRef idx="0">
              <a:scrgbClr r="0" g="0" b="0"/>
            </a:effectRef>
            <a:fontRef idx="none"/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0" name="Shape 12"/>
            <p:cNvSpPr/>
            <p:nvPr/>
          </p:nvSpPr>
          <p:spPr>
            <a:xfrm>
              <a:off x="5696223" y="526820"/>
              <a:ext cx="389243" cy="194635"/>
            </a:xfrm>
            <a:custGeom>
              <a:avLst/>
              <a:gdLst/>
              <a:ahLst/>
              <a:cxnLst/>
              <a:rect l="0" t="0" r="0" b="0"/>
              <a:pathLst>
                <a:path w="389243" h="194635">
                  <a:moveTo>
                    <a:pt x="97323" y="0"/>
                  </a:moveTo>
                  <a:lnTo>
                    <a:pt x="194623" y="97313"/>
                  </a:lnTo>
                  <a:lnTo>
                    <a:pt x="291924" y="12"/>
                  </a:lnTo>
                  <a:lnTo>
                    <a:pt x="389243" y="97313"/>
                  </a:lnTo>
                  <a:lnTo>
                    <a:pt x="291924" y="194635"/>
                  </a:lnTo>
                  <a:lnTo>
                    <a:pt x="194605" y="97330"/>
                  </a:lnTo>
                  <a:lnTo>
                    <a:pt x="97304" y="194635"/>
                  </a:lnTo>
                  <a:lnTo>
                    <a:pt x="0" y="97313"/>
                  </a:lnTo>
                  <a:lnTo>
                    <a:pt x="97323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9ED5"/>
            </a:fillRef>
            <a:effectRef idx="0">
              <a:scrgbClr r="0" g="0" b="0"/>
            </a:effectRef>
            <a:fontRef idx="none"/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1" name="Shape 13"/>
            <p:cNvSpPr/>
            <p:nvPr/>
          </p:nvSpPr>
          <p:spPr>
            <a:xfrm>
              <a:off x="5355627" y="1159366"/>
              <a:ext cx="194620" cy="97308"/>
            </a:xfrm>
            <a:custGeom>
              <a:avLst/>
              <a:gdLst/>
              <a:ahLst/>
              <a:cxnLst/>
              <a:rect l="0" t="0" r="0" b="0"/>
              <a:pathLst>
                <a:path w="194620" h="97308">
                  <a:moveTo>
                    <a:pt x="0" y="0"/>
                  </a:moveTo>
                  <a:lnTo>
                    <a:pt x="194620" y="0"/>
                  </a:lnTo>
                  <a:lnTo>
                    <a:pt x="97297" y="97308"/>
                  </a:lnTo>
                  <a:lnTo>
                    <a:pt x="0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68B03D"/>
            </a:fillRef>
            <a:effectRef idx="0">
              <a:scrgbClr r="0" g="0" b="0"/>
            </a:effectRef>
            <a:fontRef idx="none"/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2" name="Shape 14"/>
            <p:cNvSpPr/>
            <p:nvPr/>
          </p:nvSpPr>
          <p:spPr>
            <a:xfrm>
              <a:off x="5501586" y="1013404"/>
              <a:ext cx="194601" cy="97311"/>
            </a:xfrm>
            <a:custGeom>
              <a:avLst/>
              <a:gdLst/>
              <a:ahLst/>
              <a:cxnLst/>
              <a:rect l="0" t="0" r="0" b="0"/>
              <a:pathLst>
                <a:path w="194601" h="97311">
                  <a:moveTo>
                    <a:pt x="0" y="0"/>
                  </a:moveTo>
                  <a:lnTo>
                    <a:pt x="194601" y="10"/>
                  </a:lnTo>
                  <a:lnTo>
                    <a:pt x="97301" y="97311"/>
                  </a:lnTo>
                  <a:lnTo>
                    <a:pt x="0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68B03D"/>
            </a:fillRef>
            <a:effectRef idx="0">
              <a:scrgbClr r="0" g="0" b="0"/>
            </a:effectRef>
            <a:fontRef idx="none"/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3" name="Shape 15"/>
            <p:cNvSpPr/>
            <p:nvPr/>
          </p:nvSpPr>
          <p:spPr>
            <a:xfrm>
              <a:off x="5209665" y="1013404"/>
              <a:ext cx="194620" cy="97311"/>
            </a:xfrm>
            <a:custGeom>
              <a:avLst/>
              <a:gdLst/>
              <a:ahLst/>
              <a:cxnLst/>
              <a:rect l="0" t="0" r="0" b="0"/>
              <a:pathLst>
                <a:path w="194620" h="97311">
                  <a:moveTo>
                    <a:pt x="194620" y="0"/>
                  </a:moveTo>
                  <a:lnTo>
                    <a:pt x="97301" y="97311"/>
                  </a:lnTo>
                  <a:lnTo>
                    <a:pt x="0" y="10"/>
                  </a:lnTo>
                  <a:lnTo>
                    <a:pt x="194620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68B03D"/>
            </a:fillRef>
            <a:effectRef idx="0">
              <a:scrgbClr r="0" g="0" b="0"/>
            </a:effectRef>
            <a:fontRef idx="none"/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4" name="Shape 16"/>
            <p:cNvSpPr/>
            <p:nvPr/>
          </p:nvSpPr>
          <p:spPr>
            <a:xfrm>
              <a:off x="5355627" y="867453"/>
              <a:ext cx="194601" cy="97299"/>
            </a:xfrm>
            <a:custGeom>
              <a:avLst/>
              <a:gdLst/>
              <a:ahLst/>
              <a:cxnLst/>
              <a:rect l="0" t="0" r="0" b="0"/>
              <a:pathLst>
                <a:path w="194601" h="97299">
                  <a:moveTo>
                    <a:pt x="0" y="0"/>
                  </a:moveTo>
                  <a:lnTo>
                    <a:pt x="194601" y="0"/>
                  </a:lnTo>
                  <a:lnTo>
                    <a:pt x="97297" y="97299"/>
                  </a:lnTo>
                  <a:lnTo>
                    <a:pt x="0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68B03D"/>
            </a:fillRef>
            <a:effectRef idx="0">
              <a:scrgbClr r="0" g="0" b="0"/>
            </a:effectRef>
            <a:fontRef idx="none"/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5" name="Shape 17"/>
            <p:cNvSpPr/>
            <p:nvPr/>
          </p:nvSpPr>
          <p:spPr>
            <a:xfrm>
              <a:off x="5063702" y="867453"/>
              <a:ext cx="194620" cy="97299"/>
            </a:xfrm>
            <a:custGeom>
              <a:avLst/>
              <a:gdLst/>
              <a:ahLst/>
              <a:cxnLst/>
              <a:rect l="0" t="0" r="0" b="0"/>
              <a:pathLst>
                <a:path w="194620" h="97299">
                  <a:moveTo>
                    <a:pt x="0" y="0"/>
                  </a:moveTo>
                  <a:lnTo>
                    <a:pt x="194620" y="0"/>
                  </a:lnTo>
                  <a:lnTo>
                    <a:pt x="97297" y="97299"/>
                  </a:lnTo>
                  <a:lnTo>
                    <a:pt x="0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68B03D"/>
            </a:fillRef>
            <a:effectRef idx="0">
              <a:scrgbClr r="0" g="0" b="0"/>
            </a:effectRef>
            <a:fontRef idx="none"/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6" name="Shape 18"/>
            <p:cNvSpPr/>
            <p:nvPr/>
          </p:nvSpPr>
          <p:spPr>
            <a:xfrm>
              <a:off x="5209665" y="721491"/>
              <a:ext cx="194602" cy="97301"/>
            </a:xfrm>
            <a:custGeom>
              <a:avLst/>
              <a:gdLst/>
              <a:ahLst/>
              <a:cxnLst/>
              <a:rect l="0" t="0" r="0" b="0"/>
              <a:pathLst>
                <a:path w="194602" h="97301">
                  <a:moveTo>
                    <a:pt x="0" y="0"/>
                  </a:moveTo>
                  <a:lnTo>
                    <a:pt x="194602" y="0"/>
                  </a:lnTo>
                  <a:lnTo>
                    <a:pt x="97301" y="97301"/>
                  </a:lnTo>
                  <a:lnTo>
                    <a:pt x="0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68B03D"/>
            </a:fillRef>
            <a:effectRef idx="0">
              <a:scrgbClr r="0" g="0" b="0"/>
            </a:effectRef>
            <a:fontRef idx="none"/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pic>
          <p:nvPicPr>
            <p:cNvPr id="17" name="Picture 12722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3745468" y="1008237"/>
              <a:ext cx="1661160" cy="1563624"/>
            </a:xfrm>
            <a:prstGeom prst="rect">
              <a:avLst/>
            </a:prstGeom>
          </p:spPr>
        </p:pic>
        <p:pic>
          <p:nvPicPr>
            <p:cNvPr id="18" name="Picture 12723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4329668" y="1608693"/>
              <a:ext cx="1740408" cy="1740409"/>
            </a:xfrm>
            <a:prstGeom prst="rect">
              <a:avLst/>
            </a:prstGeom>
          </p:spPr>
        </p:pic>
        <p:sp>
          <p:nvSpPr>
            <p:cNvPr id="19" name="Shape 23"/>
            <p:cNvSpPr/>
            <p:nvPr/>
          </p:nvSpPr>
          <p:spPr>
            <a:xfrm>
              <a:off x="5880683" y="1305270"/>
              <a:ext cx="496688" cy="496700"/>
            </a:xfrm>
            <a:custGeom>
              <a:avLst/>
              <a:gdLst/>
              <a:ahLst/>
              <a:cxnLst/>
              <a:rect l="0" t="0" r="0" b="0"/>
              <a:pathLst>
                <a:path w="496688" h="496700">
                  <a:moveTo>
                    <a:pt x="107464" y="0"/>
                  </a:moveTo>
                  <a:lnTo>
                    <a:pt x="496688" y="389233"/>
                  </a:lnTo>
                  <a:cubicBezTo>
                    <a:pt x="389203" y="496677"/>
                    <a:pt x="214949" y="496700"/>
                    <a:pt x="107485" y="389233"/>
                  </a:cubicBezTo>
                  <a:cubicBezTo>
                    <a:pt x="0" y="281739"/>
                    <a:pt x="0" y="107474"/>
                    <a:pt x="107464" y="0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F59E2B"/>
            </a:fillRef>
            <a:effectRef idx="0">
              <a:scrgbClr r="0" g="0" b="0"/>
            </a:effectRef>
            <a:fontRef idx="none"/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0" name="Shape 24"/>
            <p:cNvSpPr/>
            <p:nvPr/>
          </p:nvSpPr>
          <p:spPr>
            <a:xfrm>
              <a:off x="4042031" y="3154094"/>
              <a:ext cx="486525" cy="486525"/>
            </a:xfrm>
            <a:custGeom>
              <a:avLst/>
              <a:gdLst/>
              <a:ahLst/>
              <a:cxnLst/>
              <a:rect l="0" t="0" r="0" b="0"/>
              <a:pathLst>
                <a:path w="486525" h="486525">
                  <a:moveTo>
                    <a:pt x="97301" y="0"/>
                  </a:moveTo>
                  <a:lnTo>
                    <a:pt x="486525" y="389220"/>
                  </a:lnTo>
                  <a:lnTo>
                    <a:pt x="389224" y="486525"/>
                  </a:lnTo>
                  <a:lnTo>
                    <a:pt x="0" y="97301"/>
                  </a:lnTo>
                  <a:lnTo>
                    <a:pt x="97301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1065A2"/>
            </a:fillRef>
            <a:effectRef idx="0">
              <a:scrgbClr r="0" g="0" b="0"/>
            </a:effectRef>
            <a:fontRef idx="none"/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1" name="Shape 25"/>
            <p:cNvSpPr/>
            <p:nvPr/>
          </p:nvSpPr>
          <p:spPr>
            <a:xfrm>
              <a:off x="4187991" y="3008131"/>
              <a:ext cx="486526" cy="486525"/>
            </a:xfrm>
            <a:custGeom>
              <a:avLst/>
              <a:gdLst/>
              <a:ahLst/>
              <a:cxnLst/>
              <a:rect l="0" t="0" r="0" b="0"/>
              <a:pathLst>
                <a:path w="486526" h="486525">
                  <a:moveTo>
                    <a:pt x="97301" y="0"/>
                  </a:moveTo>
                  <a:lnTo>
                    <a:pt x="486526" y="389226"/>
                  </a:lnTo>
                  <a:lnTo>
                    <a:pt x="389222" y="486525"/>
                  </a:lnTo>
                  <a:lnTo>
                    <a:pt x="0" y="97301"/>
                  </a:lnTo>
                  <a:lnTo>
                    <a:pt x="97301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1065A2"/>
            </a:fillRef>
            <a:effectRef idx="0">
              <a:scrgbClr r="0" g="0" b="0"/>
            </a:effectRef>
            <a:fontRef idx="none"/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2" name="Shape 26"/>
            <p:cNvSpPr/>
            <p:nvPr/>
          </p:nvSpPr>
          <p:spPr>
            <a:xfrm>
              <a:off x="1598426" y="2140708"/>
              <a:ext cx="194612" cy="389213"/>
            </a:xfrm>
            <a:custGeom>
              <a:avLst/>
              <a:gdLst/>
              <a:ahLst/>
              <a:cxnLst/>
              <a:rect l="0" t="0" r="0" b="0"/>
              <a:pathLst>
                <a:path w="194612" h="389213">
                  <a:moveTo>
                    <a:pt x="0" y="0"/>
                  </a:moveTo>
                  <a:lnTo>
                    <a:pt x="194612" y="194612"/>
                  </a:lnTo>
                  <a:lnTo>
                    <a:pt x="0" y="389213"/>
                  </a:lnTo>
                  <a:lnTo>
                    <a:pt x="0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68B03D"/>
            </a:fillRef>
            <a:effectRef idx="0">
              <a:scrgbClr r="0" g="0" b="0"/>
            </a:effectRef>
            <a:fontRef idx="none"/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pic>
          <p:nvPicPr>
            <p:cNvPr id="23" name="Picture 12724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1789668" y="287893"/>
              <a:ext cx="2048256" cy="2438401"/>
            </a:xfrm>
            <a:prstGeom prst="rect">
              <a:avLst/>
            </a:prstGeom>
          </p:spPr>
        </p:pic>
        <p:sp>
          <p:nvSpPr>
            <p:cNvPr id="24" name="Shape 29"/>
            <p:cNvSpPr/>
            <p:nvPr/>
          </p:nvSpPr>
          <p:spPr>
            <a:xfrm>
              <a:off x="3787806" y="437883"/>
              <a:ext cx="194601" cy="194601"/>
            </a:xfrm>
            <a:custGeom>
              <a:avLst/>
              <a:gdLst/>
              <a:ahLst/>
              <a:cxnLst/>
              <a:rect l="0" t="0" r="0" b="0"/>
              <a:pathLst>
                <a:path w="194601" h="194601">
                  <a:moveTo>
                    <a:pt x="97303" y="0"/>
                  </a:moveTo>
                  <a:lnTo>
                    <a:pt x="194601" y="97304"/>
                  </a:lnTo>
                  <a:lnTo>
                    <a:pt x="97303" y="194601"/>
                  </a:lnTo>
                  <a:lnTo>
                    <a:pt x="0" y="97304"/>
                  </a:lnTo>
                  <a:lnTo>
                    <a:pt x="97303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9ED5"/>
            </a:fillRef>
            <a:effectRef idx="0">
              <a:scrgbClr r="0" g="0" b="0"/>
            </a:effectRef>
            <a:fontRef idx="none"/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5" name="Shape 30"/>
            <p:cNvSpPr/>
            <p:nvPr/>
          </p:nvSpPr>
          <p:spPr>
            <a:xfrm>
              <a:off x="3933749" y="291921"/>
              <a:ext cx="194620" cy="194622"/>
            </a:xfrm>
            <a:custGeom>
              <a:avLst/>
              <a:gdLst/>
              <a:ahLst/>
              <a:cxnLst/>
              <a:rect l="0" t="0" r="0" b="0"/>
              <a:pathLst>
                <a:path w="194620" h="194622">
                  <a:moveTo>
                    <a:pt x="97323" y="0"/>
                  </a:moveTo>
                  <a:lnTo>
                    <a:pt x="194620" y="97311"/>
                  </a:lnTo>
                  <a:lnTo>
                    <a:pt x="97323" y="194622"/>
                  </a:lnTo>
                  <a:lnTo>
                    <a:pt x="0" y="97304"/>
                  </a:lnTo>
                  <a:lnTo>
                    <a:pt x="97323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9ED5"/>
            </a:fillRef>
            <a:effectRef idx="0">
              <a:scrgbClr r="0" g="0" b="0"/>
            </a:effectRef>
            <a:fontRef idx="none"/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6" name="Shape 31"/>
            <p:cNvSpPr/>
            <p:nvPr/>
          </p:nvSpPr>
          <p:spPr>
            <a:xfrm>
              <a:off x="3641843" y="291921"/>
              <a:ext cx="194604" cy="194601"/>
            </a:xfrm>
            <a:custGeom>
              <a:avLst/>
              <a:gdLst/>
              <a:ahLst/>
              <a:cxnLst/>
              <a:rect l="0" t="0" r="0" b="0"/>
              <a:pathLst>
                <a:path w="194604" h="194601">
                  <a:moveTo>
                    <a:pt x="97305" y="0"/>
                  </a:moveTo>
                  <a:lnTo>
                    <a:pt x="194604" y="97304"/>
                  </a:lnTo>
                  <a:lnTo>
                    <a:pt x="97305" y="194601"/>
                  </a:lnTo>
                  <a:lnTo>
                    <a:pt x="0" y="97304"/>
                  </a:lnTo>
                  <a:lnTo>
                    <a:pt x="97305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9ED5"/>
            </a:fillRef>
            <a:effectRef idx="0">
              <a:scrgbClr r="0" g="0" b="0"/>
            </a:effectRef>
            <a:fontRef idx="none"/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7" name="Shape 32"/>
            <p:cNvSpPr/>
            <p:nvPr/>
          </p:nvSpPr>
          <p:spPr>
            <a:xfrm>
              <a:off x="3787788" y="145959"/>
              <a:ext cx="194618" cy="194624"/>
            </a:xfrm>
            <a:custGeom>
              <a:avLst/>
              <a:gdLst/>
              <a:ahLst/>
              <a:cxnLst/>
              <a:rect l="0" t="0" r="0" b="0"/>
              <a:pathLst>
                <a:path w="194618" h="194624">
                  <a:moveTo>
                    <a:pt x="97321" y="0"/>
                  </a:moveTo>
                  <a:lnTo>
                    <a:pt x="194618" y="97315"/>
                  </a:lnTo>
                  <a:lnTo>
                    <a:pt x="97321" y="194624"/>
                  </a:lnTo>
                  <a:lnTo>
                    <a:pt x="0" y="97305"/>
                  </a:lnTo>
                  <a:lnTo>
                    <a:pt x="97321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9ED5"/>
            </a:fillRef>
            <a:effectRef idx="0">
              <a:scrgbClr r="0" g="0" b="0"/>
            </a:effectRef>
            <a:fontRef idx="none"/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8" name="Shape 33"/>
            <p:cNvSpPr/>
            <p:nvPr/>
          </p:nvSpPr>
          <p:spPr>
            <a:xfrm>
              <a:off x="3495892" y="145959"/>
              <a:ext cx="194616" cy="194616"/>
            </a:xfrm>
            <a:custGeom>
              <a:avLst/>
              <a:gdLst/>
              <a:ahLst/>
              <a:cxnLst/>
              <a:rect l="0" t="0" r="0" b="0"/>
              <a:pathLst>
                <a:path w="194616" h="194616">
                  <a:moveTo>
                    <a:pt x="97294" y="0"/>
                  </a:moveTo>
                  <a:lnTo>
                    <a:pt x="194616" y="97315"/>
                  </a:lnTo>
                  <a:lnTo>
                    <a:pt x="97311" y="194616"/>
                  </a:lnTo>
                  <a:lnTo>
                    <a:pt x="0" y="97305"/>
                  </a:lnTo>
                  <a:lnTo>
                    <a:pt x="97294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9ED5"/>
            </a:fillRef>
            <a:effectRef idx="0">
              <a:scrgbClr r="0" g="0" b="0"/>
            </a:effectRef>
            <a:fontRef idx="none"/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9" name="Shape 34"/>
            <p:cNvSpPr/>
            <p:nvPr/>
          </p:nvSpPr>
          <p:spPr>
            <a:xfrm>
              <a:off x="3641843" y="0"/>
              <a:ext cx="194604" cy="194624"/>
            </a:xfrm>
            <a:custGeom>
              <a:avLst/>
              <a:gdLst/>
              <a:ahLst/>
              <a:cxnLst/>
              <a:rect l="0" t="0" r="0" b="0"/>
              <a:pathLst>
                <a:path w="194604" h="194624">
                  <a:moveTo>
                    <a:pt x="97305" y="0"/>
                  </a:moveTo>
                  <a:lnTo>
                    <a:pt x="194604" y="97319"/>
                  </a:lnTo>
                  <a:lnTo>
                    <a:pt x="97305" y="194624"/>
                  </a:lnTo>
                  <a:lnTo>
                    <a:pt x="0" y="97311"/>
                  </a:lnTo>
                  <a:lnTo>
                    <a:pt x="97305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9ED5"/>
            </a:fillRef>
            <a:effectRef idx="0">
              <a:scrgbClr r="0" g="0" b="0"/>
            </a:effectRef>
            <a:fontRef idx="none"/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30" name="Shape 35"/>
            <p:cNvSpPr/>
            <p:nvPr/>
          </p:nvSpPr>
          <p:spPr>
            <a:xfrm>
              <a:off x="2182280" y="1167689"/>
              <a:ext cx="389222" cy="389224"/>
            </a:xfrm>
            <a:custGeom>
              <a:avLst/>
              <a:gdLst/>
              <a:ahLst/>
              <a:cxnLst/>
              <a:rect l="0" t="0" r="0" b="0"/>
              <a:pathLst>
                <a:path w="389222" h="389224">
                  <a:moveTo>
                    <a:pt x="0" y="0"/>
                  </a:moveTo>
                  <a:lnTo>
                    <a:pt x="389203" y="0"/>
                  </a:lnTo>
                  <a:lnTo>
                    <a:pt x="389222" y="389224"/>
                  </a:lnTo>
                  <a:lnTo>
                    <a:pt x="0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68B03D"/>
            </a:fillRef>
            <a:effectRef idx="0">
              <a:scrgbClr r="0" g="0" b="0"/>
            </a:effectRef>
            <a:fontRef idx="none"/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pic>
          <p:nvPicPr>
            <p:cNvPr id="31" name="Picture 12729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929116" y="1357741"/>
              <a:ext cx="1447800" cy="1447800"/>
            </a:xfrm>
            <a:prstGeom prst="rect">
              <a:avLst/>
            </a:prstGeom>
          </p:spPr>
        </p:pic>
        <p:pic>
          <p:nvPicPr>
            <p:cNvPr id="32" name="Picture 12725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929116" y="1357741"/>
              <a:ext cx="1447800" cy="1447800"/>
            </a:xfrm>
            <a:prstGeom prst="rect">
              <a:avLst/>
            </a:prstGeom>
          </p:spPr>
        </p:pic>
        <p:pic>
          <p:nvPicPr>
            <p:cNvPr id="33" name="Picture 12726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912860" y="1066149"/>
              <a:ext cx="2731008" cy="2663952"/>
            </a:xfrm>
            <a:prstGeom prst="rect">
              <a:avLst/>
            </a:prstGeom>
          </p:spPr>
        </p:pic>
        <p:pic>
          <p:nvPicPr>
            <p:cNvPr id="34" name="Picture 12727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912860" y="1066149"/>
              <a:ext cx="2731008" cy="2663952"/>
            </a:xfrm>
            <a:prstGeom prst="rect">
              <a:avLst/>
            </a:prstGeom>
          </p:spPr>
        </p:pic>
        <p:sp>
          <p:nvSpPr>
            <p:cNvPr id="35" name="Shape 44"/>
            <p:cNvSpPr/>
            <p:nvPr/>
          </p:nvSpPr>
          <p:spPr>
            <a:xfrm>
              <a:off x="3252658" y="875740"/>
              <a:ext cx="583809" cy="583855"/>
            </a:xfrm>
            <a:custGeom>
              <a:avLst/>
              <a:gdLst/>
              <a:ahLst/>
              <a:cxnLst/>
              <a:rect l="0" t="0" r="0" b="0"/>
              <a:pathLst>
                <a:path w="583809" h="583855">
                  <a:moveTo>
                    <a:pt x="194594" y="0"/>
                  </a:moveTo>
                  <a:lnTo>
                    <a:pt x="583790" y="19"/>
                  </a:lnTo>
                  <a:lnTo>
                    <a:pt x="583809" y="389221"/>
                  </a:lnTo>
                  <a:lnTo>
                    <a:pt x="389185" y="583855"/>
                  </a:lnTo>
                  <a:lnTo>
                    <a:pt x="389185" y="194613"/>
                  </a:lnTo>
                  <a:lnTo>
                    <a:pt x="0" y="194591"/>
                  </a:lnTo>
                  <a:lnTo>
                    <a:pt x="194594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1065A2"/>
            </a:fillRef>
            <a:effectRef idx="0">
              <a:scrgbClr r="0" g="0" b="0"/>
            </a:effectRef>
            <a:fontRef idx="none"/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pic>
          <p:nvPicPr>
            <p:cNvPr id="36" name="Picture 12728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1691115" y="1707245"/>
              <a:ext cx="1700784" cy="1700785"/>
            </a:xfrm>
            <a:prstGeom prst="rect">
              <a:avLst/>
            </a:prstGeom>
          </p:spPr>
        </p:pic>
        <p:sp>
          <p:nvSpPr>
            <p:cNvPr id="37" name="Shape 47"/>
            <p:cNvSpPr/>
            <p:nvPr/>
          </p:nvSpPr>
          <p:spPr>
            <a:xfrm>
              <a:off x="3296178" y="1711201"/>
              <a:ext cx="302109" cy="288668"/>
            </a:xfrm>
            <a:custGeom>
              <a:avLst/>
              <a:gdLst/>
              <a:ahLst/>
              <a:cxnLst/>
              <a:rect l="0" t="0" r="0" b="0"/>
              <a:pathLst>
                <a:path w="302109" h="288668">
                  <a:moveTo>
                    <a:pt x="151049" y="2"/>
                  </a:moveTo>
                  <a:cubicBezTo>
                    <a:pt x="186266" y="5"/>
                    <a:pt x="221483" y="13443"/>
                    <a:pt x="248353" y="40315"/>
                  </a:cubicBezTo>
                  <a:cubicBezTo>
                    <a:pt x="302090" y="94056"/>
                    <a:pt x="302109" y="181183"/>
                    <a:pt x="248360" y="234923"/>
                  </a:cubicBezTo>
                  <a:cubicBezTo>
                    <a:pt x="194620" y="288668"/>
                    <a:pt x="107493" y="288657"/>
                    <a:pt x="53755" y="234917"/>
                  </a:cubicBezTo>
                  <a:cubicBezTo>
                    <a:pt x="10" y="181175"/>
                    <a:pt x="0" y="94048"/>
                    <a:pt x="53744" y="40303"/>
                  </a:cubicBezTo>
                  <a:cubicBezTo>
                    <a:pt x="80614" y="13433"/>
                    <a:pt x="115832" y="0"/>
                    <a:pt x="151049" y="2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F59E2B"/>
            </a:fillRef>
            <a:effectRef idx="0">
              <a:scrgbClr r="0" g="0" b="0"/>
            </a:effectRef>
            <a:fontRef idx="none"/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38" name="Shape 48"/>
            <p:cNvSpPr/>
            <p:nvPr/>
          </p:nvSpPr>
          <p:spPr>
            <a:xfrm>
              <a:off x="3101570" y="1516589"/>
              <a:ext cx="302094" cy="288660"/>
            </a:xfrm>
            <a:custGeom>
              <a:avLst/>
              <a:gdLst/>
              <a:ahLst/>
              <a:cxnLst/>
              <a:rect l="0" t="0" r="0" b="0"/>
              <a:pathLst>
                <a:path w="302094" h="288660">
                  <a:moveTo>
                    <a:pt x="151050" y="3"/>
                  </a:moveTo>
                  <a:cubicBezTo>
                    <a:pt x="186270" y="6"/>
                    <a:pt x="221491" y="13444"/>
                    <a:pt x="248364" y="40315"/>
                  </a:cubicBezTo>
                  <a:cubicBezTo>
                    <a:pt x="302082" y="94048"/>
                    <a:pt x="302094" y="181175"/>
                    <a:pt x="248352" y="234915"/>
                  </a:cubicBezTo>
                  <a:cubicBezTo>
                    <a:pt x="194608" y="288660"/>
                    <a:pt x="107481" y="288649"/>
                    <a:pt x="53758" y="234927"/>
                  </a:cubicBezTo>
                  <a:cubicBezTo>
                    <a:pt x="17" y="181183"/>
                    <a:pt x="0" y="94048"/>
                    <a:pt x="53740" y="40303"/>
                  </a:cubicBezTo>
                  <a:cubicBezTo>
                    <a:pt x="80611" y="13433"/>
                    <a:pt x="115830" y="0"/>
                    <a:pt x="151050" y="3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F59E2B"/>
            </a:fillRef>
            <a:effectRef idx="0">
              <a:scrgbClr r="0" g="0" b="0"/>
            </a:effectRef>
            <a:fontRef idx="none"/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pic>
          <p:nvPicPr>
            <p:cNvPr id="39" name="Picture 51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3577864" y="550506"/>
              <a:ext cx="1100902" cy="1100865"/>
            </a:xfrm>
            <a:prstGeom prst="rect">
              <a:avLst/>
            </a:prstGeom>
          </p:spPr>
        </p:pic>
        <p:pic>
          <p:nvPicPr>
            <p:cNvPr id="40" name="Picture 54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5091595" y="2889864"/>
              <a:ext cx="550454" cy="550433"/>
            </a:xfrm>
            <a:prstGeom prst="rect">
              <a:avLst/>
            </a:prstGeom>
          </p:spPr>
        </p:pic>
        <p:sp>
          <p:nvSpPr>
            <p:cNvPr id="41" name="Shape 55"/>
            <p:cNvSpPr/>
            <p:nvPr/>
          </p:nvSpPr>
          <p:spPr>
            <a:xfrm>
              <a:off x="5642046" y="3165080"/>
              <a:ext cx="550433" cy="275217"/>
            </a:xfrm>
            <a:custGeom>
              <a:avLst/>
              <a:gdLst/>
              <a:ahLst/>
              <a:cxnLst/>
              <a:rect l="0" t="0" r="0" b="0"/>
              <a:pathLst>
                <a:path w="550433" h="275217">
                  <a:moveTo>
                    <a:pt x="57" y="0"/>
                  </a:moveTo>
                  <a:lnTo>
                    <a:pt x="275141" y="0"/>
                  </a:lnTo>
                  <a:lnTo>
                    <a:pt x="275181" y="0"/>
                  </a:lnTo>
                  <a:lnTo>
                    <a:pt x="275274" y="0"/>
                  </a:lnTo>
                  <a:lnTo>
                    <a:pt x="550433" y="0"/>
                  </a:lnTo>
                  <a:lnTo>
                    <a:pt x="275141" y="275217"/>
                  </a:lnTo>
                  <a:lnTo>
                    <a:pt x="275181" y="92"/>
                  </a:lnTo>
                  <a:lnTo>
                    <a:pt x="0" y="275217"/>
                  </a:lnTo>
                  <a:lnTo>
                    <a:pt x="57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68B03D"/>
            </a:fillRef>
            <a:effectRef idx="0">
              <a:scrgbClr r="0" g="0" b="0"/>
            </a:effectRef>
            <a:fontRef idx="none"/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42" name="Shape 56"/>
            <p:cNvSpPr/>
            <p:nvPr/>
          </p:nvSpPr>
          <p:spPr>
            <a:xfrm>
              <a:off x="5642046" y="2889867"/>
              <a:ext cx="550433" cy="275213"/>
            </a:xfrm>
            <a:custGeom>
              <a:avLst/>
              <a:gdLst/>
              <a:ahLst/>
              <a:cxnLst/>
              <a:rect l="0" t="0" r="0" b="0"/>
              <a:pathLst>
                <a:path w="550433" h="275213">
                  <a:moveTo>
                    <a:pt x="57" y="0"/>
                  </a:moveTo>
                  <a:lnTo>
                    <a:pt x="275181" y="0"/>
                  </a:lnTo>
                  <a:lnTo>
                    <a:pt x="275274" y="0"/>
                  </a:lnTo>
                  <a:lnTo>
                    <a:pt x="550433" y="0"/>
                  </a:lnTo>
                  <a:lnTo>
                    <a:pt x="275141" y="275213"/>
                  </a:lnTo>
                  <a:lnTo>
                    <a:pt x="275181" y="92"/>
                  </a:lnTo>
                  <a:lnTo>
                    <a:pt x="0" y="275213"/>
                  </a:lnTo>
                  <a:lnTo>
                    <a:pt x="57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68B03D"/>
            </a:fillRef>
            <a:effectRef idx="0">
              <a:scrgbClr r="0" g="0" b="0"/>
            </a:effectRef>
            <a:fontRef idx="none"/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43" name="Shape 57"/>
            <p:cNvSpPr/>
            <p:nvPr/>
          </p:nvSpPr>
          <p:spPr>
            <a:xfrm>
              <a:off x="6330096" y="2614641"/>
              <a:ext cx="550452" cy="550451"/>
            </a:xfrm>
            <a:custGeom>
              <a:avLst/>
              <a:gdLst/>
              <a:ahLst/>
              <a:cxnLst/>
              <a:rect l="0" t="0" r="0" b="0"/>
              <a:pathLst>
                <a:path w="550452" h="550451">
                  <a:moveTo>
                    <a:pt x="57" y="0"/>
                  </a:moveTo>
                  <a:lnTo>
                    <a:pt x="275252" y="0"/>
                  </a:lnTo>
                  <a:lnTo>
                    <a:pt x="550452" y="275217"/>
                  </a:lnTo>
                  <a:lnTo>
                    <a:pt x="275252" y="550451"/>
                  </a:lnTo>
                  <a:lnTo>
                    <a:pt x="0" y="550451"/>
                  </a:lnTo>
                  <a:lnTo>
                    <a:pt x="275252" y="275217"/>
                  </a:lnTo>
                  <a:lnTo>
                    <a:pt x="57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1065A2"/>
            </a:fillRef>
            <a:effectRef idx="0">
              <a:scrgbClr r="0" g="0" b="0"/>
            </a:effectRef>
            <a:fontRef idx="none"/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44" name="Shape 58"/>
            <p:cNvSpPr/>
            <p:nvPr/>
          </p:nvSpPr>
          <p:spPr>
            <a:xfrm>
              <a:off x="5091613" y="3577931"/>
              <a:ext cx="275199" cy="150319"/>
            </a:xfrm>
            <a:custGeom>
              <a:avLst/>
              <a:gdLst/>
              <a:ahLst/>
              <a:cxnLst/>
              <a:rect l="0" t="0" r="0" b="0"/>
              <a:pathLst>
                <a:path w="275199" h="150319">
                  <a:moveTo>
                    <a:pt x="0" y="0"/>
                  </a:moveTo>
                  <a:lnTo>
                    <a:pt x="137599" y="0"/>
                  </a:lnTo>
                  <a:lnTo>
                    <a:pt x="275199" y="137611"/>
                  </a:lnTo>
                  <a:lnTo>
                    <a:pt x="262491" y="150319"/>
                  </a:lnTo>
                  <a:lnTo>
                    <a:pt x="124892" y="150319"/>
                  </a:lnTo>
                  <a:lnTo>
                    <a:pt x="137599" y="137611"/>
                  </a:lnTo>
                  <a:lnTo>
                    <a:pt x="0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1065A2"/>
            </a:fillRef>
            <a:effectRef idx="0">
              <a:scrgbClr r="0" g="0" b="0"/>
            </a:effectRef>
            <a:fontRef idx="none"/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45" name="Shape 59"/>
            <p:cNvSpPr/>
            <p:nvPr/>
          </p:nvSpPr>
          <p:spPr>
            <a:xfrm>
              <a:off x="5366851" y="3577931"/>
              <a:ext cx="275177" cy="150319"/>
            </a:xfrm>
            <a:custGeom>
              <a:avLst/>
              <a:gdLst/>
              <a:ahLst/>
              <a:cxnLst/>
              <a:rect l="0" t="0" r="0" b="0"/>
              <a:pathLst>
                <a:path w="275177" h="150319">
                  <a:moveTo>
                    <a:pt x="0" y="0"/>
                  </a:moveTo>
                  <a:lnTo>
                    <a:pt x="137560" y="0"/>
                  </a:lnTo>
                  <a:lnTo>
                    <a:pt x="275177" y="137611"/>
                  </a:lnTo>
                  <a:lnTo>
                    <a:pt x="262470" y="150319"/>
                  </a:lnTo>
                  <a:lnTo>
                    <a:pt x="124852" y="150319"/>
                  </a:lnTo>
                  <a:lnTo>
                    <a:pt x="137560" y="137611"/>
                  </a:lnTo>
                  <a:lnTo>
                    <a:pt x="0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1065A2"/>
            </a:fillRef>
            <a:effectRef idx="0">
              <a:scrgbClr r="0" g="0" b="0"/>
            </a:effectRef>
            <a:fontRef idx="none"/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pic>
          <p:nvPicPr>
            <p:cNvPr id="46" name="Picture 63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4265929" y="137643"/>
              <a:ext cx="550437" cy="550455"/>
            </a:xfrm>
            <a:prstGeom prst="rect">
              <a:avLst/>
            </a:prstGeom>
          </p:spPr>
        </p:pic>
        <p:pic>
          <p:nvPicPr>
            <p:cNvPr id="47" name="Picture 73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5642046" y="2064197"/>
              <a:ext cx="550437" cy="550455"/>
            </a:xfrm>
            <a:prstGeom prst="rect">
              <a:avLst/>
            </a:prstGeom>
          </p:spPr>
        </p:pic>
        <p:sp>
          <p:nvSpPr>
            <p:cNvPr id="48" name="Shape 74"/>
            <p:cNvSpPr/>
            <p:nvPr/>
          </p:nvSpPr>
          <p:spPr>
            <a:xfrm>
              <a:off x="6605292" y="2201807"/>
              <a:ext cx="275256" cy="137621"/>
            </a:xfrm>
            <a:custGeom>
              <a:avLst/>
              <a:gdLst/>
              <a:ahLst/>
              <a:cxnLst/>
              <a:rect l="0" t="0" r="0" b="0"/>
              <a:pathLst>
                <a:path w="275256" h="137621">
                  <a:moveTo>
                    <a:pt x="137635" y="0"/>
                  </a:moveTo>
                  <a:cubicBezTo>
                    <a:pt x="213642" y="0"/>
                    <a:pt x="275256" y="61614"/>
                    <a:pt x="275256" y="137599"/>
                  </a:cubicBezTo>
                  <a:lnTo>
                    <a:pt x="275256" y="137621"/>
                  </a:lnTo>
                  <a:lnTo>
                    <a:pt x="206439" y="137621"/>
                  </a:lnTo>
                  <a:cubicBezTo>
                    <a:pt x="206439" y="99616"/>
                    <a:pt x="175640" y="68821"/>
                    <a:pt x="137635" y="68821"/>
                  </a:cubicBezTo>
                  <a:cubicBezTo>
                    <a:pt x="99633" y="68821"/>
                    <a:pt x="68821" y="99616"/>
                    <a:pt x="68821" y="137621"/>
                  </a:cubicBezTo>
                  <a:lnTo>
                    <a:pt x="0" y="137621"/>
                  </a:lnTo>
                  <a:lnTo>
                    <a:pt x="0" y="137599"/>
                  </a:lnTo>
                  <a:cubicBezTo>
                    <a:pt x="0" y="61614"/>
                    <a:pt x="61650" y="0"/>
                    <a:pt x="137635" y="0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F59E2B"/>
            </a:fillRef>
            <a:effectRef idx="0">
              <a:scrgbClr r="0" g="0" b="0"/>
            </a:effectRef>
            <a:fontRef idx="none"/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49" name="Shape 75"/>
            <p:cNvSpPr/>
            <p:nvPr/>
          </p:nvSpPr>
          <p:spPr>
            <a:xfrm>
              <a:off x="6605292" y="2064190"/>
              <a:ext cx="275256" cy="137617"/>
            </a:xfrm>
            <a:custGeom>
              <a:avLst/>
              <a:gdLst/>
              <a:ahLst/>
              <a:cxnLst/>
              <a:rect l="0" t="0" r="0" b="0"/>
              <a:pathLst>
                <a:path w="275256" h="137617">
                  <a:moveTo>
                    <a:pt x="0" y="0"/>
                  </a:moveTo>
                  <a:lnTo>
                    <a:pt x="68821" y="0"/>
                  </a:lnTo>
                  <a:cubicBezTo>
                    <a:pt x="68821" y="38002"/>
                    <a:pt x="99633" y="68800"/>
                    <a:pt x="137635" y="68800"/>
                  </a:cubicBezTo>
                  <a:cubicBezTo>
                    <a:pt x="175640" y="68800"/>
                    <a:pt x="206439" y="38002"/>
                    <a:pt x="206439" y="0"/>
                  </a:cubicBezTo>
                  <a:lnTo>
                    <a:pt x="275256" y="0"/>
                  </a:lnTo>
                  <a:lnTo>
                    <a:pt x="275256" y="18"/>
                  </a:lnTo>
                  <a:cubicBezTo>
                    <a:pt x="275256" y="76007"/>
                    <a:pt x="213642" y="137617"/>
                    <a:pt x="137635" y="137617"/>
                  </a:cubicBezTo>
                  <a:cubicBezTo>
                    <a:pt x="61650" y="137617"/>
                    <a:pt x="0" y="76007"/>
                    <a:pt x="0" y="18"/>
                  </a:cubicBezTo>
                  <a:lnTo>
                    <a:pt x="0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F59E2B"/>
            </a:fillRef>
            <a:effectRef idx="0">
              <a:scrgbClr r="0" g="0" b="0"/>
            </a:effectRef>
            <a:fontRef idx="none"/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50" name="Shape 76"/>
            <p:cNvSpPr/>
            <p:nvPr/>
          </p:nvSpPr>
          <p:spPr>
            <a:xfrm>
              <a:off x="6605292" y="1926594"/>
              <a:ext cx="275256" cy="137613"/>
            </a:xfrm>
            <a:custGeom>
              <a:avLst/>
              <a:gdLst/>
              <a:ahLst/>
              <a:cxnLst/>
              <a:rect l="0" t="0" r="0" b="0"/>
              <a:pathLst>
                <a:path w="275256" h="137613">
                  <a:moveTo>
                    <a:pt x="137635" y="0"/>
                  </a:moveTo>
                  <a:cubicBezTo>
                    <a:pt x="213642" y="0"/>
                    <a:pt x="275256" y="61610"/>
                    <a:pt x="275256" y="137595"/>
                  </a:cubicBezTo>
                  <a:lnTo>
                    <a:pt x="275256" y="137613"/>
                  </a:lnTo>
                  <a:lnTo>
                    <a:pt x="206439" y="137613"/>
                  </a:lnTo>
                  <a:cubicBezTo>
                    <a:pt x="206439" y="99612"/>
                    <a:pt x="175640" y="68818"/>
                    <a:pt x="137635" y="68818"/>
                  </a:cubicBezTo>
                  <a:cubicBezTo>
                    <a:pt x="99633" y="68818"/>
                    <a:pt x="68821" y="99612"/>
                    <a:pt x="68821" y="137613"/>
                  </a:cubicBezTo>
                  <a:lnTo>
                    <a:pt x="0" y="137613"/>
                  </a:lnTo>
                  <a:lnTo>
                    <a:pt x="0" y="137595"/>
                  </a:lnTo>
                  <a:cubicBezTo>
                    <a:pt x="0" y="61610"/>
                    <a:pt x="61650" y="0"/>
                    <a:pt x="137635" y="0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F59E2B"/>
            </a:fillRef>
            <a:effectRef idx="0">
              <a:scrgbClr r="0" g="0" b="0"/>
            </a:effectRef>
            <a:fontRef idx="none"/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51" name="Shape 77"/>
            <p:cNvSpPr/>
            <p:nvPr/>
          </p:nvSpPr>
          <p:spPr>
            <a:xfrm>
              <a:off x="6605292" y="1788977"/>
              <a:ext cx="275256" cy="137617"/>
            </a:xfrm>
            <a:custGeom>
              <a:avLst/>
              <a:gdLst/>
              <a:ahLst/>
              <a:cxnLst/>
              <a:rect l="0" t="0" r="0" b="0"/>
              <a:pathLst>
                <a:path w="275256" h="137617">
                  <a:moveTo>
                    <a:pt x="0" y="0"/>
                  </a:moveTo>
                  <a:lnTo>
                    <a:pt x="68821" y="0"/>
                  </a:lnTo>
                  <a:cubicBezTo>
                    <a:pt x="68821" y="38005"/>
                    <a:pt x="99633" y="68800"/>
                    <a:pt x="137635" y="68800"/>
                  </a:cubicBezTo>
                  <a:cubicBezTo>
                    <a:pt x="175640" y="68800"/>
                    <a:pt x="206439" y="38005"/>
                    <a:pt x="206439" y="0"/>
                  </a:cubicBezTo>
                  <a:lnTo>
                    <a:pt x="275256" y="0"/>
                  </a:lnTo>
                  <a:lnTo>
                    <a:pt x="275256" y="22"/>
                  </a:lnTo>
                  <a:cubicBezTo>
                    <a:pt x="275256" y="76007"/>
                    <a:pt x="213642" y="137617"/>
                    <a:pt x="137635" y="137617"/>
                  </a:cubicBezTo>
                  <a:cubicBezTo>
                    <a:pt x="61650" y="137617"/>
                    <a:pt x="0" y="76007"/>
                    <a:pt x="0" y="22"/>
                  </a:cubicBezTo>
                  <a:lnTo>
                    <a:pt x="0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F59E2B"/>
            </a:fillRef>
            <a:effectRef idx="0">
              <a:scrgbClr r="0" g="0" b="0"/>
            </a:effectRef>
            <a:fontRef idx="none"/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52" name="Shape 78"/>
            <p:cNvSpPr/>
            <p:nvPr/>
          </p:nvSpPr>
          <p:spPr>
            <a:xfrm>
              <a:off x="6605292" y="1651381"/>
              <a:ext cx="275256" cy="137618"/>
            </a:xfrm>
            <a:custGeom>
              <a:avLst/>
              <a:gdLst/>
              <a:ahLst/>
              <a:cxnLst/>
              <a:rect l="0" t="0" r="0" b="0"/>
              <a:pathLst>
                <a:path w="275256" h="137618">
                  <a:moveTo>
                    <a:pt x="137635" y="0"/>
                  </a:moveTo>
                  <a:cubicBezTo>
                    <a:pt x="213642" y="0"/>
                    <a:pt x="275256" y="61610"/>
                    <a:pt x="275256" y="137596"/>
                  </a:cubicBezTo>
                  <a:lnTo>
                    <a:pt x="275256" y="137618"/>
                  </a:lnTo>
                  <a:lnTo>
                    <a:pt x="206439" y="137618"/>
                  </a:lnTo>
                  <a:cubicBezTo>
                    <a:pt x="206439" y="99613"/>
                    <a:pt x="175640" y="68815"/>
                    <a:pt x="137635" y="68815"/>
                  </a:cubicBezTo>
                  <a:cubicBezTo>
                    <a:pt x="99633" y="68815"/>
                    <a:pt x="68821" y="99613"/>
                    <a:pt x="68821" y="137618"/>
                  </a:cubicBezTo>
                  <a:lnTo>
                    <a:pt x="0" y="137618"/>
                  </a:lnTo>
                  <a:lnTo>
                    <a:pt x="0" y="137596"/>
                  </a:lnTo>
                  <a:cubicBezTo>
                    <a:pt x="0" y="61610"/>
                    <a:pt x="61650" y="0"/>
                    <a:pt x="137635" y="0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F59E2B"/>
            </a:fillRef>
            <a:effectRef idx="0">
              <a:scrgbClr r="0" g="0" b="0"/>
            </a:effectRef>
            <a:fontRef idx="none"/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53" name="Shape 79"/>
            <p:cNvSpPr/>
            <p:nvPr/>
          </p:nvSpPr>
          <p:spPr>
            <a:xfrm>
              <a:off x="6605292" y="1513764"/>
              <a:ext cx="275256" cy="137616"/>
            </a:xfrm>
            <a:custGeom>
              <a:avLst/>
              <a:gdLst/>
              <a:ahLst/>
              <a:cxnLst/>
              <a:rect l="0" t="0" r="0" b="0"/>
              <a:pathLst>
                <a:path w="275256" h="137616">
                  <a:moveTo>
                    <a:pt x="0" y="0"/>
                  </a:moveTo>
                  <a:lnTo>
                    <a:pt x="68821" y="0"/>
                  </a:lnTo>
                  <a:cubicBezTo>
                    <a:pt x="68821" y="38002"/>
                    <a:pt x="99633" y="68796"/>
                    <a:pt x="137635" y="68796"/>
                  </a:cubicBezTo>
                  <a:cubicBezTo>
                    <a:pt x="175640" y="68796"/>
                    <a:pt x="206439" y="38002"/>
                    <a:pt x="206439" y="0"/>
                  </a:cubicBezTo>
                  <a:lnTo>
                    <a:pt x="275256" y="0"/>
                  </a:lnTo>
                  <a:lnTo>
                    <a:pt x="275256" y="15"/>
                  </a:lnTo>
                  <a:cubicBezTo>
                    <a:pt x="275256" y="76003"/>
                    <a:pt x="213642" y="137616"/>
                    <a:pt x="137635" y="137616"/>
                  </a:cubicBezTo>
                  <a:cubicBezTo>
                    <a:pt x="61650" y="137616"/>
                    <a:pt x="0" y="76003"/>
                    <a:pt x="0" y="15"/>
                  </a:cubicBezTo>
                  <a:lnTo>
                    <a:pt x="0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F59E2B"/>
            </a:fillRef>
            <a:effectRef idx="0">
              <a:scrgbClr r="0" g="0" b="0"/>
            </a:effectRef>
            <a:fontRef idx="none"/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pic>
          <p:nvPicPr>
            <p:cNvPr id="54" name="Picture 82"/>
            <p:cNvPicPr/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1100880" y="1376151"/>
              <a:ext cx="550429" cy="550433"/>
            </a:xfrm>
            <a:prstGeom prst="rect">
              <a:avLst/>
            </a:prstGeom>
          </p:spPr>
        </p:pic>
        <p:sp>
          <p:nvSpPr>
            <p:cNvPr id="55" name="Shape 83"/>
            <p:cNvSpPr/>
            <p:nvPr/>
          </p:nvSpPr>
          <p:spPr>
            <a:xfrm>
              <a:off x="2614615" y="3440314"/>
              <a:ext cx="275217" cy="275228"/>
            </a:xfrm>
            <a:custGeom>
              <a:avLst/>
              <a:gdLst/>
              <a:ahLst/>
              <a:cxnLst/>
              <a:rect l="0" t="0" r="0" b="0"/>
              <a:pathLst>
                <a:path w="275217" h="275228">
                  <a:moveTo>
                    <a:pt x="137617" y="0"/>
                  </a:moveTo>
                  <a:cubicBezTo>
                    <a:pt x="213602" y="0"/>
                    <a:pt x="275217" y="61614"/>
                    <a:pt x="275217" y="137617"/>
                  </a:cubicBezTo>
                  <a:cubicBezTo>
                    <a:pt x="275217" y="213618"/>
                    <a:pt x="213602" y="275228"/>
                    <a:pt x="137617" y="275228"/>
                  </a:cubicBezTo>
                  <a:cubicBezTo>
                    <a:pt x="61610" y="275228"/>
                    <a:pt x="0" y="213618"/>
                    <a:pt x="0" y="137617"/>
                  </a:cubicBezTo>
                  <a:cubicBezTo>
                    <a:pt x="0" y="61614"/>
                    <a:pt x="61610" y="0"/>
                    <a:pt x="137617" y="0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F59E2B"/>
            </a:fillRef>
            <a:effectRef idx="0">
              <a:scrgbClr r="0" g="0" b="0"/>
            </a:effectRef>
            <a:fontRef idx="none"/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56" name="Shape 84"/>
            <p:cNvSpPr/>
            <p:nvPr/>
          </p:nvSpPr>
          <p:spPr>
            <a:xfrm>
              <a:off x="1307319" y="894511"/>
              <a:ext cx="68800" cy="68802"/>
            </a:xfrm>
            <a:custGeom>
              <a:avLst/>
              <a:gdLst/>
              <a:ahLst/>
              <a:cxnLst/>
              <a:rect l="0" t="0" r="0" b="0"/>
              <a:pathLst>
                <a:path w="68800" h="68802">
                  <a:moveTo>
                    <a:pt x="34398" y="0"/>
                  </a:moveTo>
                  <a:cubicBezTo>
                    <a:pt x="53402" y="0"/>
                    <a:pt x="68800" y="15400"/>
                    <a:pt x="68800" y="34402"/>
                  </a:cubicBezTo>
                  <a:cubicBezTo>
                    <a:pt x="68800" y="53402"/>
                    <a:pt x="53402" y="68802"/>
                    <a:pt x="34398" y="68802"/>
                  </a:cubicBezTo>
                  <a:cubicBezTo>
                    <a:pt x="15397" y="68802"/>
                    <a:pt x="0" y="53402"/>
                    <a:pt x="0" y="34402"/>
                  </a:cubicBezTo>
                  <a:cubicBezTo>
                    <a:pt x="0" y="15400"/>
                    <a:pt x="15397" y="0"/>
                    <a:pt x="34398" y="0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F59E2B"/>
            </a:fillRef>
            <a:effectRef idx="0">
              <a:scrgbClr r="0" g="0" b="0"/>
            </a:effectRef>
            <a:fontRef idx="none"/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57" name="Shape 85"/>
            <p:cNvSpPr/>
            <p:nvPr/>
          </p:nvSpPr>
          <p:spPr>
            <a:xfrm>
              <a:off x="1204100" y="894511"/>
              <a:ext cx="68800" cy="68802"/>
            </a:xfrm>
            <a:custGeom>
              <a:avLst/>
              <a:gdLst/>
              <a:ahLst/>
              <a:cxnLst/>
              <a:rect l="0" t="0" r="0" b="0"/>
              <a:pathLst>
                <a:path w="68800" h="68802">
                  <a:moveTo>
                    <a:pt x="34390" y="0"/>
                  </a:moveTo>
                  <a:cubicBezTo>
                    <a:pt x="53398" y="0"/>
                    <a:pt x="68800" y="15400"/>
                    <a:pt x="68800" y="34402"/>
                  </a:cubicBezTo>
                  <a:cubicBezTo>
                    <a:pt x="68800" y="53402"/>
                    <a:pt x="53398" y="68802"/>
                    <a:pt x="34390" y="68802"/>
                  </a:cubicBezTo>
                  <a:cubicBezTo>
                    <a:pt x="15398" y="68802"/>
                    <a:pt x="0" y="53402"/>
                    <a:pt x="0" y="34402"/>
                  </a:cubicBezTo>
                  <a:cubicBezTo>
                    <a:pt x="0" y="15400"/>
                    <a:pt x="15398" y="0"/>
                    <a:pt x="34390" y="0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F59E2B"/>
            </a:fillRef>
            <a:effectRef idx="0">
              <a:scrgbClr r="0" g="0" b="0"/>
            </a:effectRef>
            <a:fontRef idx="none"/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58" name="Shape 86"/>
            <p:cNvSpPr/>
            <p:nvPr/>
          </p:nvSpPr>
          <p:spPr>
            <a:xfrm>
              <a:off x="1100880" y="894511"/>
              <a:ext cx="68821" cy="68802"/>
            </a:xfrm>
            <a:custGeom>
              <a:avLst/>
              <a:gdLst/>
              <a:ahLst/>
              <a:cxnLst/>
              <a:rect l="0" t="0" r="0" b="0"/>
              <a:pathLst>
                <a:path w="68821" h="68802">
                  <a:moveTo>
                    <a:pt x="34402" y="0"/>
                  </a:moveTo>
                  <a:cubicBezTo>
                    <a:pt x="53420" y="0"/>
                    <a:pt x="68821" y="15400"/>
                    <a:pt x="68821" y="34402"/>
                  </a:cubicBezTo>
                  <a:cubicBezTo>
                    <a:pt x="68821" y="53402"/>
                    <a:pt x="53420" y="68802"/>
                    <a:pt x="34402" y="68802"/>
                  </a:cubicBezTo>
                  <a:cubicBezTo>
                    <a:pt x="15419" y="68802"/>
                    <a:pt x="0" y="53402"/>
                    <a:pt x="0" y="34402"/>
                  </a:cubicBezTo>
                  <a:cubicBezTo>
                    <a:pt x="0" y="15400"/>
                    <a:pt x="15419" y="0"/>
                    <a:pt x="34402" y="0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F59E2B"/>
            </a:fillRef>
            <a:effectRef idx="0">
              <a:scrgbClr r="0" g="0" b="0"/>
            </a:effectRef>
            <a:fontRef idx="none"/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59" name="Shape 87"/>
            <p:cNvSpPr/>
            <p:nvPr/>
          </p:nvSpPr>
          <p:spPr>
            <a:xfrm>
              <a:off x="1307319" y="791301"/>
              <a:ext cx="68800" cy="68804"/>
            </a:xfrm>
            <a:custGeom>
              <a:avLst/>
              <a:gdLst/>
              <a:ahLst/>
              <a:cxnLst/>
              <a:rect l="0" t="0" r="0" b="0"/>
              <a:pathLst>
                <a:path w="68800" h="68804">
                  <a:moveTo>
                    <a:pt x="34398" y="0"/>
                  </a:moveTo>
                  <a:cubicBezTo>
                    <a:pt x="53402" y="0"/>
                    <a:pt x="68800" y="15401"/>
                    <a:pt x="68800" y="34402"/>
                  </a:cubicBezTo>
                  <a:cubicBezTo>
                    <a:pt x="68800" y="53402"/>
                    <a:pt x="53402" y="68804"/>
                    <a:pt x="34398" y="68804"/>
                  </a:cubicBezTo>
                  <a:cubicBezTo>
                    <a:pt x="15397" y="68804"/>
                    <a:pt x="0" y="53402"/>
                    <a:pt x="0" y="34402"/>
                  </a:cubicBezTo>
                  <a:cubicBezTo>
                    <a:pt x="0" y="15401"/>
                    <a:pt x="15397" y="0"/>
                    <a:pt x="34398" y="0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F59E2B"/>
            </a:fillRef>
            <a:effectRef idx="0">
              <a:scrgbClr r="0" g="0" b="0"/>
            </a:effectRef>
            <a:fontRef idx="none"/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60" name="Shape 88"/>
            <p:cNvSpPr/>
            <p:nvPr/>
          </p:nvSpPr>
          <p:spPr>
            <a:xfrm>
              <a:off x="1204100" y="791301"/>
              <a:ext cx="68800" cy="68804"/>
            </a:xfrm>
            <a:custGeom>
              <a:avLst/>
              <a:gdLst/>
              <a:ahLst/>
              <a:cxnLst/>
              <a:rect l="0" t="0" r="0" b="0"/>
              <a:pathLst>
                <a:path w="68800" h="68804">
                  <a:moveTo>
                    <a:pt x="34390" y="0"/>
                  </a:moveTo>
                  <a:cubicBezTo>
                    <a:pt x="53398" y="0"/>
                    <a:pt x="68800" y="15401"/>
                    <a:pt x="68800" y="34402"/>
                  </a:cubicBezTo>
                  <a:cubicBezTo>
                    <a:pt x="68800" y="53402"/>
                    <a:pt x="53398" y="68804"/>
                    <a:pt x="34390" y="68804"/>
                  </a:cubicBezTo>
                  <a:cubicBezTo>
                    <a:pt x="15398" y="68804"/>
                    <a:pt x="0" y="53402"/>
                    <a:pt x="0" y="34402"/>
                  </a:cubicBezTo>
                  <a:cubicBezTo>
                    <a:pt x="0" y="15401"/>
                    <a:pt x="15398" y="0"/>
                    <a:pt x="34390" y="0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F59E2B"/>
            </a:fillRef>
            <a:effectRef idx="0">
              <a:scrgbClr r="0" g="0" b="0"/>
            </a:effectRef>
            <a:fontRef idx="none"/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61" name="Shape 89"/>
            <p:cNvSpPr/>
            <p:nvPr/>
          </p:nvSpPr>
          <p:spPr>
            <a:xfrm>
              <a:off x="1100880" y="791301"/>
              <a:ext cx="68821" cy="68804"/>
            </a:xfrm>
            <a:custGeom>
              <a:avLst/>
              <a:gdLst/>
              <a:ahLst/>
              <a:cxnLst/>
              <a:rect l="0" t="0" r="0" b="0"/>
              <a:pathLst>
                <a:path w="68821" h="68804">
                  <a:moveTo>
                    <a:pt x="34402" y="0"/>
                  </a:moveTo>
                  <a:cubicBezTo>
                    <a:pt x="53420" y="0"/>
                    <a:pt x="68821" y="15401"/>
                    <a:pt x="68821" y="34402"/>
                  </a:cubicBezTo>
                  <a:cubicBezTo>
                    <a:pt x="68821" y="53402"/>
                    <a:pt x="53420" y="68804"/>
                    <a:pt x="34402" y="68804"/>
                  </a:cubicBezTo>
                  <a:cubicBezTo>
                    <a:pt x="15419" y="68804"/>
                    <a:pt x="0" y="53402"/>
                    <a:pt x="0" y="34402"/>
                  </a:cubicBezTo>
                  <a:cubicBezTo>
                    <a:pt x="0" y="15401"/>
                    <a:pt x="15419" y="0"/>
                    <a:pt x="34402" y="0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F59E2B"/>
            </a:fillRef>
            <a:effectRef idx="0">
              <a:scrgbClr r="0" g="0" b="0"/>
            </a:effectRef>
            <a:fontRef idx="none"/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62" name="Shape 90"/>
            <p:cNvSpPr/>
            <p:nvPr/>
          </p:nvSpPr>
          <p:spPr>
            <a:xfrm>
              <a:off x="1307319" y="688098"/>
              <a:ext cx="68800" cy="68796"/>
            </a:xfrm>
            <a:custGeom>
              <a:avLst/>
              <a:gdLst/>
              <a:ahLst/>
              <a:cxnLst/>
              <a:rect l="0" t="0" r="0" b="0"/>
              <a:pathLst>
                <a:path w="68800" h="68796">
                  <a:moveTo>
                    <a:pt x="34398" y="0"/>
                  </a:moveTo>
                  <a:cubicBezTo>
                    <a:pt x="53402" y="0"/>
                    <a:pt x="68800" y="15396"/>
                    <a:pt x="68800" y="34398"/>
                  </a:cubicBezTo>
                  <a:cubicBezTo>
                    <a:pt x="68800" y="53398"/>
                    <a:pt x="53402" y="68796"/>
                    <a:pt x="34398" y="68796"/>
                  </a:cubicBezTo>
                  <a:cubicBezTo>
                    <a:pt x="15397" y="68796"/>
                    <a:pt x="0" y="53398"/>
                    <a:pt x="0" y="34398"/>
                  </a:cubicBezTo>
                  <a:cubicBezTo>
                    <a:pt x="0" y="15396"/>
                    <a:pt x="15397" y="0"/>
                    <a:pt x="34398" y="0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F59E2B"/>
            </a:fillRef>
            <a:effectRef idx="0">
              <a:scrgbClr r="0" g="0" b="0"/>
            </a:effectRef>
            <a:fontRef idx="none"/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63" name="Shape 91"/>
            <p:cNvSpPr/>
            <p:nvPr/>
          </p:nvSpPr>
          <p:spPr>
            <a:xfrm>
              <a:off x="1204100" y="688098"/>
              <a:ext cx="68800" cy="68796"/>
            </a:xfrm>
            <a:custGeom>
              <a:avLst/>
              <a:gdLst/>
              <a:ahLst/>
              <a:cxnLst/>
              <a:rect l="0" t="0" r="0" b="0"/>
              <a:pathLst>
                <a:path w="68800" h="68796">
                  <a:moveTo>
                    <a:pt x="34390" y="0"/>
                  </a:moveTo>
                  <a:cubicBezTo>
                    <a:pt x="53398" y="0"/>
                    <a:pt x="68800" y="15396"/>
                    <a:pt x="68800" y="34398"/>
                  </a:cubicBezTo>
                  <a:cubicBezTo>
                    <a:pt x="68800" y="53398"/>
                    <a:pt x="53398" y="68796"/>
                    <a:pt x="34390" y="68796"/>
                  </a:cubicBezTo>
                  <a:cubicBezTo>
                    <a:pt x="15398" y="68796"/>
                    <a:pt x="0" y="53398"/>
                    <a:pt x="0" y="34398"/>
                  </a:cubicBezTo>
                  <a:cubicBezTo>
                    <a:pt x="0" y="15396"/>
                    <a:pt x="15398" y="0"/>
                    <a:pt x="34390" y="0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F59E2B"/>
            </a:fillRef>
            <a:effectRef idx="0">
              <a:scrgbClr r="0" g="0" b="0"/>
            </a:effectRef>
            <a:fontRef idx="none"/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64" name="Shape 92"/>
            <p:cNvSpPr/>
            <p:nvPr/>
          </p:nvSpPr>
          <p:spPr>
            <a:xfrm>
              <a:off x="1100880" y="688098"/>
              <a:ext cx="68821" cy="68796"/>
            </a:xfrm>
            <a:custGeom>
              <a:avLst/>
              <a:gdLst/>
              <a:ahLst/>
              <a:cxnLst/>
              <a:rect l="0" t="0" r="0" b="0"/>
              <a:pathLst>
                <a:path w="68821" h="68796">
                  <a:moveTo>
                    <a:pt x="34402" y="0"/>
                  </a:moveTo>
                  <a:cubicBezTo>
                    <a:pt x="53420" y="0"/>
                    <a:pt x="68821" y="15396"/>
                    <a:pt x="68821" y="34398"/>
                  </a:cubicBezTo>
                  <a:cubicBezTo>
                    <a:pt x="68821" y="53398"/>
                    <a:pt x="53420" y="68796"/>
                    <a:pt x="34402" y="68796"/>
                  </a:cubicBezTo>
                  <a:cubicBezTo>
                    <a:pt x="15419" y="68796"/>
                    <a:pt x="0" y="53398"/>
                    <a:pt x="0" y="34398"/>
                  </a:cubicBezTo>
                  <a:cubicBezTo>
                    <a:pt x="0" y="15396"/>
                    <a:pt x="15419" y="0"/>
                    <a:pt x="34402" y="0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F59E2B"/>
            </a:fillRef>
            <a:effectRef idx="0">
              <a:scrgbClr r="0" g="0" b="0"/>
            </a:effectRef>
            <a:fontRef idx="none"/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pic>
          <p:nvPicPr>
            <p:cNvPr id="65" name="Picture 95"/>
            <p:cNvPicPr/>
            <p:nvPr/>
          </p:nvPicPr>
          <p:blipFill>
            <a:blip r:embed="rId15" cstate="print"/>
            <a:stretch>
              <a:fillRect/>
            </a:stretch>
          </p:blipFill>
          <p:spPr>
            <a:xfrm>
              <a:off x="2614558" y="2201815"/>
              <a:ext cx="1100927" cy="1100865"/>
            </a:xfrm>
            <a:prstGeom prst="rect">
              <a:avLst/>
            </a:prstGeom>
          </p:spPr>
        </p:pic>
        <p:pic>
          <p:nvPicPr>
            <p:cNvPr id="66" name="Picture 98"/>
            <p:cNvPicPr/>
            <p:nvPr/>
          </p:nvPicPr>
          <p:blipFill>
            <a:blip r:embed="rId16" cstate="print"/>
            <a:stretch>
              <a:fillRect/>
            </a:stretch>
          </p:blipFill>
          <p:spPr>
            <a:xfrm>
              <a:off x="2614615" y="550494"/>
              <a:ext cx="550436" cy="550455"/>
            </a:xfrm>
            <a:prstGeom prst="rect">
              <a:avLst/>
            </a:prstGeom>
          </p:spPr>
        </p:pic>
        <p:pic>
          <p:nvPicPr>
            <p:cNvPr id="67" name="Picture 100"/>
            <p:cNvPicPr/>
            <p:nvPr/>
          </p:nvPicPr>
          <p:blipFill>
            <a:blip r:embed="rId17" cstate="print"/>
            <a:stretch>
              <a:fillRect/>
            </a:stretch>
          </p:blipFill>
          <p:spPr>
            <a:xfrm>
              <a:off x="550441" y="1926602"/>
              <a:ext cx="550444" cy="550451"/>
            </a:xfrm>
            <a:prstGeom prst="rect">
              <a:avLst/>
            </a:prstGeom>
          </p:spPr>
        </p:pic>
        <p:sp>
          <p:nvSpPr>
            <p:cNvPr id="68" name="Shape 13312"/>
            <p:cNvSpPr/>
            <p:nvPr/>
          </p:nvSpPr>
          <p:spPr>
            <a:xfrm>
              <a:off x="756846" y="2958686"/>
              <a:ext cx="68821" cy="68806"/>
            </a:xfrm>
            <a:custGeom>
              <a:avLst/>
              <a:gdLst/>
              <a:ahLst/>
              <a:cxnLst/>
              <a:rect l="0" t="0" r="0" b="0"/>
              <a:pathLst>
                <a:path w="68821" h="68806">
                  <a:moveTo>
                    <a:pt x="0" y="0"/>
                  </a:moveTo>
                  <a:lnTo>
                    <a:pt x="68821" y="0"/>
                  </a:lnTo>
                  <a:lnTo>
                    <a:pt x="68821" y="68806"/>
                  </a:lnTo>
                  <a:lnTo>
                    <a:pt x="0" y="68806"/>
                  </a:lnTo>
                  <a:lnTo>
                    <a:pt x="0" y="0"/>
                  </a:lnTo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9ED5"/>
            </a:fillRef>
            <a:effectRef idx="0">
              <a:scrgbClr r="0" g="0" b="0"/>
            </a:effectRef>
            <a:fontRef idx="none"/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69" name="Shape 13313"/>
            <p:cNvSpPr/>
            <p:nvPr/>
          </p:nvSpPr>
          <p:spPr>
            <a:xfrm>
              <a:off x="619251" y="2958686"/>
              <a:ext cx="68818" cy="68806"/>
            </a:xfrm>
            <a:custGeom>
              <a:avLst/>
              <a:gdLst/>
              <a:ahLst/>
              <a:cxnLst/>
              <a:rect l="0" t="0" r="0" b="0"/>
              <a:pathLst>
                <a:path w="68818" h="68806">
                  <a:moveTo>
                    <a:pt x="0" y="0"/>
                  </a:moveTo>
                  <a:lnTo>
                    <a:pt x="68818" y="0"/>
                  </a:lnTo>
                  <a:lnTo>
                    <a:pt x="68818" y="68806"/>
                  </a:lnTo>
                  <a:lnTo>
                    <a:pt x="0" y="68806"/>
                  </a:lnTo>
                  <a:lnTo>
                    <a:pt x="0" y="0"/>
                  </a:lnTo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9ED5"/>
            </a:fillRef>
            <a:effectRef idx="0">
              <a:scrgbClr r="0" g="0" b="0"/>
            </a:effectRef>
            <a:fontRef idx="none"/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70" name="Shape 13314"/>
            <p:cNvSpPr/>
            <p:nvPr/>
          </p:nvSpPr>
          <p:spPr>
            <a:xfrm>
              <a:off x="688068" y="2889887"/>
              <a:ext cx="68778" cy="68800"/>
            </a:xfrm>
            <a:custGeom>
              <a:avLst/>
              <a:gdLst/>
              <a:ahLst/>
              <a:cxnLst/>
              <a:rect l="0" t="0" r="0" b="0"/>
              <a:pathLst>
                <a:path w="68778" h="68800">
                  <a:moveTo>
                    <a:pt x="0" y="0"/>
                  </a:moveTo>
                  <a:lnTo>
                    <a:pt x="68778" y="0"/>
                  </a:lnTo>
                  <a:lnTo>
                    <a:pt x="68778" y="68800"/>
                  </a:lnTo>
                  <a:lnTo>
                    <a:pt x="0" y="68800"/>
                  </a:lnTo>
                  <a:lnTo>
                    <a:pt x="0" y="0"/>
                  </a:lnTo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9ED5"/>
            </a:fillRef>
            <a:effectRef idx="0">
              <a:scrgbClr r="0" g="0" b="0"/>
            </a:effectRef>
            <a:fontRef idx="none"/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71" name="Shape 13315"/>
            <p:cNvSpPr/>
            <p:nvPr/>
          </p:nvSpPr>
          <p:spPr>
            <a:xfrm>
              <a:off x="550441" y="2889887"/>
              <a:ext cx="68810" cy="68800"/>
            </a:xfrm>
            <a:custGeom>
              <a:avLst/>
              <a:gdLst/>
              <a:ahLst/>
              <a:cxnLst/>
              <a:rect l="0" t="0" r="0" b="0"/>
              <a:pathLst>
                <a:path w="68810" h="68800">
                  <a:moveTo>
                    <a:pt x="0" y="0"/>
                  </a:moveTo>
                  <a:lnTo>
                    <a:pt x="68810" y="0"/>
                  </a:lnTo>
                  <a:lnTo>
                    <a:pt x="68810" y="68800"/>
                  </a:lnTo>
                  <a:lnTo>
                    <a:pt x="0" y="68800"/>
                  </a:lnTo>
                  <a:lnTo>
                    <a:pt x="0" y="0"/>
                  </a:lnTo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9ED5"/>
            </a:fillRef>
            <a:effectRef idx="0">
              <a:scrgbClr r="0" g="0" b="0"/>
            </a:effectRef>
            <a:fontRef idx="none"/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72" name="Shape 13316"/>
            <p:cNvSpPr/>
            <p:nvPr/>
          </p:nvSpPr>
          <p:spPr>
            <a:xfrm>
              <a:off x="756846" y="2821079"/>
              <a:ext cx="68821" cy="68807"/>
            </a:xfrm>
            <a:custGeom>
              <a:avLst/>
              <a:gdLst/>
              <a:ahLst/>
              <a:cxnLst/>
              <a:rect l="0" t="0" r="0" b="0"/>
              <a:pathLst>
                <a:path w="68821" h="68807">
                  <a:moveTo>
                    <a:pt x="0" y="0"/>
                  </a:moveTo>
                  <a:lnTo>
                    <a:pt x="68821" y="0"/>
                  </a:lnTo>
                  <a:lnTo>
                    <a:pt x="68821" y="68807"/>
                  </a:lnTo>
                  <a:lnTo>
                    <a:pt x="0" y="68807"/>
                  </a:lnTo>
                  <a:lnTo>
                    <a:pt x="0" y="0"/>
                  </a:lnTo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9ED5"/>
            </a:fillRef>
            <a:effectRef idx="0">
              <a:scrgbClr r="0" g="0" b="0"/>
            </a:effectRef>
            <a:fontRef idx="none"/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73" name="Shape 13317"/>
            <p:cNvSpPr/>
            <p:nvPr/>
          </p:nvSpPr>
          <p:spPr>
            <a:xfrm>
              <a:off x="688068" y="2752269"/>
              <a:ext cx="68778" cy="68810"/>
            </a:xfrm>
            <a:custGeom>
              <a:avLst/>
              <a:gdLst/>
              <a:ahLst/>
              <a:cxnLst/>
              <a:rect l="0" t="0" r="0" b="0"/>
              <a:pathLst>
                <a:path w="68778" h="68810">
                  <a:moveTo>
                    <a:pt x="0" y="0"/>
                  </a:moveTo>
                  <a:lnTo>
                    <a:pt x="68778" y="0"/>
                  </a:lnTo>
                  <a:lnTo>
                    <a:pt x="68778" y="68810"/>
                  </a:lnTo>
                  <a:lnTo>
                    <a:pt x="0" y="68810"/>
                  </a:lnTo>
                  <a:lnTo>
                    <a:pt x="0" y="0"/>
                  </a:lnTo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9ED5"/>
            </a:fillRef>
            <a:effectRef idx="0">
              <a:scrgbClr r="0" g="0" b="0"/>
            </a:effectRef>
            <a:fontRef idx="none"/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74" name="Shape 107"/>
            <p:cNvSpPr/>
            <p:nvPr/>
          </p:nvSpPr>
          <p:spPr>
            <a:xfrm>
              <a:off x="550473" y="2752269"/>
              <a:ext cx="137596" cy="137617"/>
            </a:xfrm>
            <a:custGeom>
              <a:avLst/>
              <a:gdLst/>
              <a:ahLst/>
              <a:cxnLst/>
              <a:rect l="0" t="0" r="0" b="0"/>
              <a:pathLst>
                <a:path w="137596" h="137617">
                  <a:moveTo>
                    <a:pt x="0" y="0"/>
                  </a:moveTo>
                  <a:lnTo>
                    <a:pt x="68814" y="0"/>
                  </a:lnTo>
                  <a:lnTo>
                    <a:pt x="68814" y="68810"/>
                  </a:lnTo>
                  <a:lnTo>
                    <a:pt x="137596" y="68810"/>
                  </a:lnTo>
                  <a:lnTo>
                    <a:pt x="137596" y="137617"/>
                  </a:lnTo>
                  <a:lnTo>
                    <a:pt x="68778" y="137617"/>
                  </a:lnTo>
                  <a:lnTo>
                    <a:pt x="68778" y="68810"/>
                  </a:lnTo>
                  <a:lnTo>
                    <a:pt x="0" y="68810"/>
                  </a:lnTo>
                  <a:lnTo>
                    <a:pt x="0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9ED5"/>
            </a:fillRef>
            <a:effectRef idx="0">
              <a:scrgbClr r="0" g="0" b="0"/>
            </a:effectRef>
            <a:fontRef idx="none"/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75" name="Shape 13318"/>
            <p:cNvSpPr/>
            <p:nvPr/>
          </p:nvSpPr>
          <p:spPr>
            <a:xfrm>
              <a:off x="756846" y="3233897"/>
              <a:ext cx="68821" cy="68811"/>
            </a:xfrm>
            <a:custGeom>
              <a:avLst/>
              <a:gdLst/>
              <a:ahLst/>
              <a:cxnLst/>
              <a:rect l="0" t="0" r="0" b="0"/>
              <a:pathLst>
                <a:path w="68821" h="68811">
                  <a:moveTo>
                    <a:pt x="0" y="0"/>
                  </a:moveTo>
                  <a:lnTo>
                    <a:pt x="68821" y="0"/>
                  </a:lnTo>
                  <a:lnTo>
                    <a:pt x="68821" y="68811"/>
                  </a:lnTo>
                  <a:lnTo>
                    <a:pt x="0" y="68811"/>
                  </a:lnTo>
                  <a:lnTo>
                    <a:pt x="0" y="0"/>
                  </a:lnTo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9ED5"/>
            </a:fillRef>
            <a:effectRef idx="0">
              <a:scrgbClr r="0" g="0" b="0"/>
            </a:effectRef>
            <a:fontRef idx="none"/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76" name="Shape 13319"/>
            <p:cNvSpPr/>
            <p:nvPr/>
          </p:nvSpPr>
          <p:spPr>
            <a:xfrm>
              <a:off x="619251" y="3233897"/>
              <a:ext cx="68818" cy="68811"/>
            </a:xfrm>
            <a:custGeom>
              <a:avLst/>
              <a:gdLst/>
              <a:ahLst/>
              <a:cxnLst/>
              <a:rect l="0" t="0" r="0" b="0"/>
              <a:pathLst>
                <a:path w="68818" h="68811">
                  <a:moveTo>
                    <a:pt x="0" y="0"/>
                  </a:moveTo>
                  <a:lnTo>
                    <a:pt x="68818" y="0"/>
                  </a:lnTo>
                  <a:lnTo>
                    <a:pt x="68818" y="68811"/>
                  </a:lnTo>
                  <a:lnTo>
                    <a:pt x="0" y="68811"/>
                  </a:lnTo>
                  <a:lnTo>
                    <a:pt x="0" y="0"/>
                  </a:lnTo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9ED5"/>
            </a:fillRef>
            <a:effectRef idx="0">
              <a:scrgbClr r="0" g="0" b="0"/>
            </a:effectRef>
            <a:fontRef idx="none"/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77" name="Shape 13320"/>
            <p:cNvSpPr/>
            <p:nvPr/>
          </p:nvSpPr>
          <p:spPr>
            <a:xfrm>
              <a:off x="688068" y="3165102"/>
              <a:ext cx="68778" cy="68796"/>
            </a:xfrm>
            <a:custGeom>
              <a:avLst/>
              <a:gdLst/>
              <a:ahLst/>
              <a:cxnLst/>
              <a:rect l="0" t="0" r="0" b="0"/>
              <a:pathLst>
                <a:path w="68778" h="68796">
                  <a:moveTo>
                    <a:pt x="0" y="0"/>
                  </a:moveTo>
                  <a:lnTo>
                    <a:pt x="68778" y="0"/>
                  </a:lnTo>
                  <a:lnTo>
                    <a:pt x="68778" y="68796"/>
                  </a:lnTo>
                  <a:lnTo>
                    <a:pt x="0" y="68796"/>
                  </a:lnTo>
                  <a:lnTo>
                    <a:pt x="0" y="0"/>
                  </a:lnTo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9ED5"/>
            </a:fillRef>
            <a:effectRef idx="0">
              <a:scrgbClr r="0" g="0" b="0"/>
            </a:effectRef>
            <a:fontRef idx="none"/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78" name="Shape 13321"/>
            <p:cNvSpPr/>
            <p:nvPr/>
          </p:nvSpPr>
          <p:spPr>
            <a:xfrm>
              <a:off x="550441" y="3165102"/>
              <a:ext cx="68810" cy="68796"/>
            </a:xfrm>
            <a:custGeom>
              <a:avLst/>
              <a:gdLst/>
              <a:ahLst/>
              <a:cxnLst/>
              <a:rect l="0" t="0" r="0" b="0"/>
              <a:pathLst>
                <a:path w="68810" h="68796">
                  <a:moveTo>
                    <a:pt x="0" y="0"/>
                  </a:moveTo>
                  <a:lnTo>
                    <a:pt x="68810" y="0"/>
                  </a:lnTo>
                  <a:lnTo>
                    <a:pt x="68810" y="68796"/>
                  </a:lnTo>
                  <a:lnTo>
                    <a:pt x="0" y="68796"/>
                  </a:lnTo>
                  <a:lnTo>
                    <a:pt x="0" y="0"/>
                  </a:lnTo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9ED5"/>
            </a:fillRef>
            <a:effectRef idx="0">
              <a:scrgbClr r="0" g="0" b="0"/>
            </a:effectRef>
            <a:fontRef idx="none"/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79" name="Shape 13322"/>
            <p:cNvSpPr/>
            <p:nvPr/>
          </p:nvSpPr>
          <p:spPr>
            <a:xfrm>
              <a:off x="756846" y="3096292"/>
              <a:ext cx="68821" cy="68810"/>
            </a:xfrm>
            <a:custGeom>
              <a:avLst/>
              <a:gdLst/>
              <a:ahLst/>
              <a:cxnLst/>
              <a:rect l="0" t="0" r="0" b="0"/>
              <a:pathLst>
                <a:path w="68821" h="68810">
                  <a:moveTo>
                    <a:pt x="0" y="0"/>
                  </a:moveTo>
                  <a:lnTo>
                    <a:pt x="68821" y="0"/>
                  </a:lnTo>
                  <a:lnTo>
                    <a:pt x="68821" y="68810"/>
                  </a:lnTo>
                  <a:lnTo>
                    <a:pt x="0" y="68810"/>
                  </a:lnTo>
                  <a:lnTo>
                    <a:pt x="0" y="0"/>
                  </a:lnTo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9ED5"/>
            </a:fillRef>
            <a:effectRef idx="0">
              <a:scrgbClr r="0" g="0" b="0"/>
            </a:effectRef>
            <a:fontRef idx="none"/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80" name="Shape 13323"/>
            <p:cNvSpPr/>
            <p:nvPr/>
          </p:nvSpPr>
          <p:spPr>
            <a:xfrm>
              <a:off x="688068" y="3027484"/>
              <a:ext cx="68778" cy="68807"/>
            </a:xfrm>
            <a:custGeom>
              <a:avLst/>
              <a:gdLst/>
              <a:ahLst/>
              <a:cxnLst/>
              <a:rect l="0" t="0" r="0" b="0"/>
              <a:pathLst>
                <a:path w="68778" h="68807">
                  <a:moveTo>
                    <a:pt x="0" y="0"/>
                  </a:moveTo>
                  <a:lnTo>
                    <a:pt x="68778" y="0"/>
                  </a:lnTo>
                  <a:lnTo>
                    <a:pt x="68778" y="68807"/>
                  </a:lnTo>
                  <a:lnTo>
                    <a:pt x="0" y="68807"/>
                  </a:lnTo>
                  <a:lnTo>
                    <a:pt x="0" y="0"/>
                  </a:lnTo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9ED5"/>
            </a:fillRef>
            <a:effectRef idx="0">
              <a:scrgbClr r="0" g="0" b="0"/>
            </a:effectRef>
            <a:fontRef idx="none"/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81" name="Shape 114"/>
            <p:cNvSpPr/>
            <p:nvPr/>
          </p:nvSpPr>
          <p:spPr>
            <a:xfrm>
              <a:off x="550473" y="3027484"/>
              <a:ext cx="137596" cy="137617"/>
            </a:xfrm>
            <a:custGeom>
              <a:avLst/>
              <a:gdLst/>
              <a:ahLst/>
              <a:cxnLst/>
              <a:rect l="0" t="0" r="0" b="0"/>
              <a:pathLst>
                <a:path w="137596" h="137617">
                  <a:moveTo>
                    <a:pt x="0" y="0"/>
                  </a:moveTo>
                  <a:lnTo>
                    <a:pt x="68814" y="0"/>
                  </a:lnTo>
                  <a:lnTo>
                    <a:pt x="68814" y="68807"/>
                  </a:lnTo>
                  <a:lnTo>
                    <a:pt x="137596" y="68807"/>
                  </a:lnTo>
                  <a:lnTo>
                    <a:pt x="137596" y="137617"/>
                  </a:lnTo>
                  <a:lnTo>
                    <a:pt x="68778" y="137617"/>
                  </a:lnTo>
                  <a:lnTo>
                    <a:pt x="68778" y="68807"/>
                  </a:lnTo>
                  <a:lnTo>
                    <a:pt x="0" y="68807"/>
                  </a:lnTo>
                  <a:lnTo>
                    <a:pt x="0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9ED5"/>
            </a:fillRef>
            <a:effectRef idx="0">
              <a:scrgbClr r="0" g="0" b="0"/>
            </a:effectRef>
            <a:fontRef idx="none"/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82" name="Shape 115"/>
            <p:cNvSpPr/>
            <p:nvPr/>
          </p:nvSpPr>
          <p:spPr>
            <a:xfrm>
              <a:off x="1651306" y="825703"/>
              <a:ext cx="137625" cy="137599"/>
            </a:xfrm>
            <a:custGeom>
              <a:avLst/>
              <a:gdLst/>
              <a:ahLst/>
              <a:cxnLst/>
              <a:rect l="0" t="0" r="0" b="0"/>
              <a:pathLst>
                <a:path w="137625" h="137599">
                  <a:moveTo>
                    <a:pt x="69131" y="0"/>
                  </a:moveTo>
                  <a:lnTo>
                    <a:pt x="137625" y="67854"/>
                  </a:lnTo>
                  <a:lnTo>
                    <a:pt x="69793" y="137599"/>
                  </a:lnTo>
                  <a:lnTo>
                    <a:pt x="0" y="69750"/>
                  </a:lnTo>
                  <a:lnTo>
                    <a:pt x="69131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9ED5"/>
            </a:fillRef>
            <a:effectRef idx="0">
              <a:scrgbClr r="0" g="0" b="0"/>
            </a:effectRef>
            <a:fontRef idx="none"/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83" name="Shape 116"/>
            <p:cNvSpPr/>
            <p:nvPr/>
          </p:nvSpPr>
          <p:spPr>
            <a:xfrm>
              <a:off x="1513718" y="825703"/>
              <a:ext cx="137588" cy="137599"/>
            </a:xfrm>
            <a:custGeom>
              <a:avLst/>
              <a:gdLst/>
              <a:ahLst/>
              <a:cxnLst/>
              <a:rect l="0" t="0" r="0" b="0"/>
              <a:pathLst>
                <a:path w="137588" h="137599">
                  <a:moveTo>
                    <a:pt x="69130" y="0"/>
                  </a:moveTo>
                  <a:lnTo>
                    <a:pt x="137588" y="67854"/>
                  </a:lnTo>
                  <a:lnTo>
                    <a:pt x="69771" y="137599"/>
                  </a:lnTo>
                  <a:lnTo>
                    <a:pt x="0" y="69750"/>
                  </a:lnTo>
                  <a:lnTo>
                    <a:pt x="69130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9ED5"/>
            </a:fillRef>
            <a:effectRef idx="0">
              <a:scrgbClr r="0" g="0" b="0"/>
            </a:effectRef>
            <a:fontRef idx="none"/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84" name="Shape 117"/>
            <p:cNvSpPr/>
            <p:nvPr/>
          </p:nvSpPr>
          <p:spPr>
            <a:xfrm>
              <a:off x="1788931" y="825703"/>
              <a:ext cx="137627" cy="137599"/>
            </a:xfrm>
            <a:custGeom>
              <a:avLst/>
              <a:gdLst/>
              <a:ahLst/>
              <a:cxnLst/>
              <a:rect l="0" t="0" r="0" b="0"/>
              <a:pathLst>
                <a:path w="137627" h="137599">
                  <a:moveTo>
                    <a:pt x="69123" y="0"/>
                  </a:moveTo>
                  <a:lnTo>
                    <a:pt x="137627" y="67854"/>
                  </a:lnTo>
                  <a:lnTo>
                    <a:pt x="69785" y="137599"/>
                  </a:lnTo>
                  <a:lnTo>
                    <a:pt x="0" y="69750"/>
                  </a:lnTo>
                  <a:lnTo>
                    <a:pt x="69123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9ED5"/>
            </a:fillRef>
            <a:effectRef idx="0">
              <a:scrgbClr r="0" g="0" b="0"/>
            </a:effectRef>
            <a:fontRef idx="none"/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85" name="Shape 118"/>
            <p:cNvSpPr/>
            <p:nvPr/>
          </p:nvSpPr>
          <p:spPr>
            <a:xfrm>
              <a:off x="1926558" y="825703"/>
              <a:ext cx="137588" cy="137599"/>
            </a:xfrm>
            <a:custGeom>
              <a:avLst/>
              <a:gdLst/>
              <a:ahLst/>
              <a:cxnLst/>
              <a:rect l="0" t="0" r="0" b="0"/>
              <a:pathLst>
                <a:path w="137588" h="137599">
                  <a:moveTo>
                    <a:pt x="69102" y="0"/>
                  </a:moveTo>
                  <a:lnTo>
                    <a:pt x="137588" y="67854"/>
                  </a:lnTo>
                  <a:lnTo>
                    <a:pt x="69746" y="137599"/>
                  </a:lnTo>
                  <a:lnTo>
                    <a:pt x="0" y="69750"/>
                  </a:lnTo>
                  <a:lnTo>
                    <a:pt x="69102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9ED5"/>
            </a:fillRef>
            <a:effectRef idx="0">
              <a:scrgbClr r="0" g="0" b="0"/>
            </a:effectRef>
            <a:fontRef idx="none"/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86" name="Shape 119"/>
            <p:cNvSpPr/>
            <p:nvPr/>
          </p:nvSpPr>
          <p:spPr>
            <a:xfrm>
              <a:off x="412812" y="1926594"/>
              <a:ext cx="275238" cy="275224"/>
            </a:xfrm>
            <a:custGeom>
              <a:avLst/>
              <a:gdLst/>
              <a:ahLst/>
              <a:cxnLst/>
              <a:rect l="0" t="0" r="0" b="0"/>
              <a:pathLst>
                <a:path w="275238" h="275224">
                  <a:moveTo>
                    <a:pt x="48226" y="0"/>
                  </a:moveTo>
                  <a:lnTo>
                    <a:pt x="137610" y="89391"/>
                  </a:lnTo>
                  <a:lnTo>
                    <a:pt x="227013" y="0"/>
                  </a:lnTo>
                  <a:lnTo>
                    <a:pt x="275238" y="48229"/>
                  </a:lnTo>
                  <a:lnTo>
                    <a:pt x="185847" y="137613"/>
                  </a:lnTo>
                  <a:lnTo>
                    <a:pt x="275238" y="226999"/>
                  </a:lnTo>
                  <a:lnTo>
                    <a:pt x="227013" y="275224"/>
                  </a:lnTo>
                  <a:lnTo>
                    <a:pt x="137610" y="185839"/>
                  </a:lnTo>
                  <a:lnTo>
                    <a:pt x="48226" y="275224"/>
                  </a:lnTo>
                  <a:lnTo>
                    <a:pt x="0" y="226999"/>
                  </a:lnTo>
                  <a:lnTo>
                    <a:pt x="89395" y="137613"/>
                  </a:lnTo>
                  <a:lnTo>
                    <a:pt x="0" y="48229"/>
                  </a:lnTo>
                  <a:lnTo>
                    <a:pt x="48226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1065A2"/>
            </a:fillRef>
            <a:effectRef idx="0">
              <a:scrgbClr r="0" g="0" b="0"/>
            </a:effectRef>
            <a:fontRef idx="none"/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pic>
          <p:nvPicPr>
            <p:cNvPr id="87" name="Picture 122"/>
            <p:cNvPicPr/>
            <p:nvPr/>
          </p:nvPicPr>
          <p:blipFill>
            <a:blip r:embed="rId18" cstate="print"/>
            <a:stretch>
              <a:fillRect/>
            </a:stretch>
          </p:blipFill>
          <p:spPr>
            <a:xfrm>
              <a:off x="0" y="1788985"/>
              <a:ext cx="550426" cy="550433"/>
            </a:xfrm>
            <a:prstGeom prst="rect">
              <a:avLst/>
            </a:prstGeom>
          </p:spPr>
        </p:pic>
        <p:sp>
          <p:nvSpPr>
            <p:cNvPr id="88" name="Shape 13324"/>
            <p:cNvSpPr/>
            <p:nvPr/>
          </p:nvSpPr>
          <p:spPr>
            <a:xfrm>
              <a:off x="963263" y="1100930"/>
              <a:ext cx="137610" cy="550451"/>
            </a:xfrm>
            <a:custGeom>
              <a:avLst/>
              <a:gdLst/>
              <a:ahLst/>
              <a:cxnLst/>
              <a:rect l="0" t="0" r="0" b="0"/>
              <a:pathLst>
                <a:path w="137610" h="550451">
                  <a:moveTo>
                    <a:pt x="0" y="0"/>
                  </a:moveTo>
                  <a:lnTo>
                    <a:pt x="137610" y="0"/>
                  </a:lnTo>
                  <a:lnTo>
                    <a:pt x="137610" y="550451"/>
                  </a:lnTo>
                  <a:lnTo>
                    <a:pt x="0" y="550451"/>
                  </a:lnTo>
                  <a:lnTo>
                    <a:pt x="0" y="0"/>
                  </a:lnTo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1065A2"/>
            </a:fillRef>
            <a:effectRef idx="0">
              <a:scrgbClr r="0" g="0" b="0"/>
            </a:effectRef>
            <a:fontRef idx="none"/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89" name="Shape 13325"/>
            <p:cNvSpPr/>
            <p:nvPr/>
          </p:nvSpPr>
          <p:spPr>
            <a:xfrm>
              <a:off x="756846" y="1100930"/>
              <a:ext cx="137603" cy="550451"/>
            </a:xfrm>
            <a:custGeom>
              <a:avLst/>
              <a:gdLst/>
              <a:ahLst/>
              <a:cxnLst/>
              <a:rect l="0" t="0" r="0" b="0"/>
              <a:pathLst>
                <a:path w="137603" h="550451">
                  <a:moveTo>
                    <a:pt x="0" y="0"/>
                  </a:moveTo>
                  <a:lnTo>
                    <a:pt x="137603" y="0"/>
                  </a:lnTo>
                  <a:lnTo>
                    <a:pt x="137603" y="550451"/>
                  </a:lnTo>
                  <a:lnTo>
                    <a:pt x="0" y="550451"/>
                  </a:lnTo>
                  <a:lnTo>
                    <a:pt x="0" y="0"/>
                  </a:lnTo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1065A2"/>
            </a:fillRef>
            <a:effectRef idx="0">
              <a:scrgbClr r="0" g="0" b="0"/>
            </a:effectRef>
            <a:fontRef idx="none"/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90" name="Shape 13326"/>
            <p:cNvSpPr/>
            <p:nvPr/>
          </p:nvSpPr>
          <p:spPr>
            <a:xfrm>
              <a:off x="550416" y="1100930"/>
              <a:ext cx="137617" cy="550451"/>
            </a:xfrm>
            <a:custGeom>
              <a:avLst/>
              <a:gdLst/>
              <a:ahLst/>
              <a:cxnLst/>
              <a:rect l="0" t="0" r="0" b="0"/>
              <a:pathLst>
                <a:path w="137617" h="550451">
                  <a:moveTo>
                    <a:pt x="0" y="0"/>
                  </a:moveTo>
                  <a:lnTo>
                    <a:pt x="137617" y="0"/>
                  </a:lnTo>
                  <a:lnTo>
                    <a:pt x="137617" y="550451"/>
                  </a:lnTo>
                  <a:lnTo>
                    <a:pt x="0" y="550451"/>
                  </a:lnTo>
                  <a:lnTo>
                    <a:pt x="0" y="0"/>
                  </a:lnTo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1065A2"/>
            </a:fillRef>
            <a:effectRef idx="0">
              <a:scrgbClr r="0" g="0" b="0"/>
            </a:effectRef>
            <a:fontRef idx="none"/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pic>
          <p:nvPicPr>
            <p:cNvPr id="91" name="Picture 127"/>
            <p:cNvPicPr/>
            <p:nvPr/>
          </p:nvPicPr>
          <p:blipFill>
            <a:blip r:embed="rId19" cstate="print"/>
            <a:stretch>
              <a:fillRect/>
            </a:stretch>
          </p:blipFill>
          <p:spPr>
            <a:xfrm>
              <a:off x="3840384" y="3715531"/>
              <a:ext cx="25434" cy="12719"/>
            </a:xfrm>
            <a:prstGeom prst="rect">
              <a:avLst/>
            </a:prstGeom>
          </p:spPr>
        </p:pic>
        <p:pic>
          <p:nvPicPr>
            <p:cNvPr id="92" name="Picture 129"/>
            <p:cNvPicPr/>
            <p:nvPr/>
          </p:nvPicPr>
          <p:blipFill>
            <a:blip r:embed="rId20" cstate="print"/>
            <a:stretch>
              <a:fillRect/>
            </a:stretch>
          </p:blipFill>
          <p:spPr>
            <a:xfrm>
              <a:off x="3577882" y="3165088"/>
              <a:ext cx="550454" cy="550447"/>
            </a:xfrm>
            <a:prstGeom prst="rect">
              <a:avLst/>
            </a:prstGeom>
          </p:spPr>
        </p:pic>
      </p:grpSp>
      <p:pic>
        <p:nvPicPr>
          <p:cNvPr id="93" name="Объект 3"/>
          <p:cNvPicPr>
            <a:picLocks noChangeAspect="1"/>
          </p:cNvPicPr>
          <p:nvPr/>
        </p:nvPicPr>
        <p:blipFill>
          <a:blip r:embed="rId21" cstate="print"/>
          <a:stretch>
            <a:fillRect/>
          </a:stretch>
        </p:blipFill>
        <p:spPr>
          <a:xfrm>
            <a:off x="10924674" y="169714"/>
            <a:ext cx="1001732" cy="11679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984395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048000" y="2551837"/>
            <a:ext cx="6096000" cy="20313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ru-RU" b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Вывод:</a:t>
            </a:r>
          </a:p>
          <a:p>
            <a:pPr algn="just"/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Нефть 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является, пожалуй, одним из самых важных полезных ископаемых. В процессе переработки человечество получает из нефти более двух тысяч различных продуктов, это: бензин, газ, одежда, бытовая химия, целлофан, материал для свечей, краска для книг и так далее.</a:t>
            </a:r>
            <a:endParaRPr lang="ru-RU" dirty="0"/>
          </a:p>
        </p:txBody>
      </p:sp>
      <p:grpSp>
        <p:nvGrpSpPr>
          <p:cNvPr id="3" name="Group 11077"/>
          <p:cNvGrpSpPr/>
          <p:nvPr/>
        </p:nvGrpSpPr>
        <p:grpSpPr>
          <a:xfrm rot="5400000">
            <a:off x="-1391208" y="1808695"/>
            <a:ext cx="5699641" cy="2917226"/>
            <a:chOff x="0" y="0"/>
            <a:chExt cx="6880548" cy="3730101"/>
          </a:xfrm>
        </p:grpSpPr>
        <p:pic>
          <p:nvPicPr>
            <p:cNvPr id="4" name="Picture 7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2768284" y="624139"/>
              <a:ext cx="2919208" cy="2919208"/>
            </a:xfrm>
            <a:prstGeom prst="rect">
              <a:avLst/>
            </a:prstGeom>
          </p:spPr>
        </p:pic>
        <p:pic>
          <p:nvPicPr>
            <p:cNvPr id="5" name="Picture 12721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161268" y="716645"/>
              <a:ext cx="2731008" cy="3011425"/>
            </a:xfrm>
            <a:prstGeom prst="rect">
              <a:avLst/>
            </a:prstGeom>
          </p:spPr>
        </p:pic>
        <p:sp>
          <p:nvSpPr>
            <p:cNvPr id="6" name="Shape 10"/>
            <p:cNvSpPr/>
            <p:nvPr/>
          </p:nvSpPr>
          <p:spPr>
            <a:xfrm>
              <a:off x="6085448" y="721436"/>
              <a:ext cx="194624" cy="194628"/>
            </a:xfrm>
            <a:custGeom>
              <a:avLst/>
              <a:gdLst/>
              <a:ahLst/>
              <a:cxnLst/>
              <a:rect l="0" t="0" r="0" b="0"/>
              <a:pathLst>
                <a:path w="194624" h="194628">
                  <a:moveTo>
                    <a:pt x="97323" y="0"/>
                  </a:moveTo>
                  <a:lnTo>
                    <a:pt x="194624" y="97309"/>
                  </a:lnTo>
                  <a:lnTo>
                    <a:pt x="97301" y="194628"/>
                  </a:lnTo>
                  <a:lnTo>
                    <a:pt x="0" y="97320"/>
                  </a:lnTo>
                  <a:lnTo>
                    <a:pt x="97323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9ED5"/>
            </a:fillRef>
            <a:effectRef idx="0">
              <a:scrgbClr r="0" g="0" b="0"/>
            </a:effectRef>
            <a:fontRef idx="none"/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7" name="Shape 11"/>
            <p:cNvSpPr/>
            <p:nvPr/>
          </p:nvSpPr>
          <p:spPr>
            <a:xfrm>
              <a:off x="5696245" y="721436"/>
              <a:ext cx="389221" cy="389223"/>
            </a:xfrm>
            <a:custGeom>
              <a:avLst/>
              <a:gdLst/>
              <a:ahLst/>
              <a:cxnLst/>
              <a:rect l="0" t="0" r="0" b="0"/>
              <a:pathLst>
                <a:path w="389221" h="389223">
                  <a:moveTo>
                    <a:pt x="97301" y="0"/>
                  </a:moveTo>
                  <a:lnTo>
                    <a:pt x="194616" y="97305"/>
                  </a:lnTo>
                  <a:lnTo>
                    <a:pt x="291924" y="8"/>
                  </a:lnTo>
                  <a:lnTo>
                    <a:pt x="389203" y="97298"/>
                  </a:lnTo>
                  <a:lnTo>
                    <a:pt x="291911" y="194611"/>
                  </a:lnTo>
                  <a:lnTo>
                    <a:pt x="389221" y="291922"/>
                  </a:lnTo>
                  <a:lnTo>
                    <a:pt x="291924" y="389223"/>
                  </a:lnTo>
                  <a:lnTo>
                    <a:pt x="194601" y="291910"/>
                  </a:lnTo>
                  <a:lnTo>
                    <a:pt x="291893" y="194611"/>
                  </a:lnTo>
                  <a:lnTo>
                    <a:pt x="194605" y="97324"/>
                  </a:lnTo>
                  <a:lnTo>
                    <a:pt x="97301" y="194621"/>
                  </a:lnTo>
                  <a:lnTo>
                    <a:pt x="0" y="97309"/>
                  </a:lnTo>
                  <a:lnTo>
                    <a:pt x="97301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9ED5"/>
            </a:fillRef>
            <a:effectRef idx="0">
              <a:scrgbClr r="0" g="0" b="0"/>
            </a:effectRef>
            <a:fontRef idx="none"/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8" name="Shape 12"/>
            <p:cNvSpPr/>
            <p:nvPr/>
          </p:nvSpPr>
          <p:spPr>
            <a:xfrm>
              <a:off x="5696223" y="526820"/>
              <a:ext cx="389243" cy="194635"/>
            </a:xfrm>
            <a:custGeom>
              <a:avLst/>
              <a:gdLst/>
              <a:ahLst/>
              <a:cxnLst/>
              <a:rect l="0" t="0" r="0" b="0"/>
              <a:pathLst>
                <a:path w="389243" h="194635">
                  <a:moveTo>
                    <a:pt x="97323" y="0"/>
                  </a:moveTo>
                  <a:lnTo>
                    <a:pt x="194623" y="97313"/>
                  </a:lnTo>
                  <a:lnTo>
                    <a:pt x="291924" y="12"/>
                  </a:lnTo>
                  <a:lnTo>
                    <a:pt x="389243" y="97313"/>
                  </a:lnTo>
                  <a:lnTo>
                    <a:pt x="291924" y="194635"/>
                  </a:lnTo>
                  <a:lnTo>
                    <a:pt x="194605" y="97330"/>
                  </a:lnTo>
                  <a:lnTo>
                    <a:pt x="97304" y="194635"/>
                  </a:lnTo>
                  <a:lnTo>
                    <a:pt x="0" y="97313"/>
                  </a:lnTo>
                  <a:lnTo>
                    <a:pt x="97323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9ED5"/>
            </a:fillRef>
            <a:effectRef idx="0">
              <a:scrgbClr r="0" g="0" b="0"/>
            </a:effectRef>
            <a:fontRef idx="none"/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9" name="Shape 13"/>
            <p:cNvSpPr/>
            <p:nvPr/>
          </p:nvSpPr>
          <p:spPr>
            <a:xfrm>
              <a:off x="5355627" y="1159366"/>
              <a:ext cx="194620" cy="97308"/>
            </a:xfrm>
            <a:custGeom>
              <a:avLst/>
              <a:gdLst/>
              <a:ahLst/>
              <a:cxnLst/>
              <a:rect l="0" t="0" r="0" b="0"/>
              <a:pathLst>
                <a:path w="194620" h="97308">
                  <a:moveTo>
                    <a:pt x="0" y="0"/>
                  </a:moveTo>
                  <a:lnTo>
                    <a:pt x="194620" y="0"/>
                  </a:lnTo>
                  <a:lnTo>
                    <a:pt x="97297" y="97308"/>
                  </a:lnTo>
                  <a:lnTo>
                    <a:pt x="0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68B03D"/>
            </a:fillRef>
            <a:effectRef idx="0">
              <a:scrgbClr r="0" g="0" b="0"/>
            </a:effectRef>
            <a:fontRef idx="none"/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0" name="Shape 14"/>
            <p:cNvSpPr/>
            <p:nvPr/>
          </p:nvSpPr>
          <p:spPr>
            <a:xfrm>
              <a:off x="5501586" y="1013404"/>
              <a:ext cx="194601" cy="97311"/>
            </a:xfrm>
            <a:custGeom>
              <a:avLst/>
              <a:gdLst/>
              <a:ahLst/>
              <a:cxnLst/>
              <a:rect l="0" t="0" r="0" b="0"/>
              <a:pathLst>
                <a:path w="194601" h="97311">
                  <a:moveTo>
                    <a:pt x="0" y="0"/>
                  </a:moveTo>
                  <a:lnTo>
                    <a:pt x="194601" y="10"/>
                  </a:lnTo>
                  <a:lnTo>
                    <a:pt x="97301" y="97311"/>
                  </a:lnTo>
                  <a:lnTo>
                    <a:pt x="0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68B03D"/>
            </a:fillRef>
            <a:effectRef idx="0">
              <a:scrgbClr r="0" g="0" b="0"/>
            </a:effectRef>
            <a:fontRef idx="none"/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1" name="Shape 15"/>
            <p:cNvSpPr/>
            <p:nvPr/>
          </p:nvSpPr>
          <p:spPr>
            <a:xfrm>
              <a:off x="5209665" y="1013404"/>
              <a:ext cx="194620" cy="97311"/>
            </a:xfrm>
            <a:custGeom>
              <a:avLst/>
              <a:gdLst/>
              <a:ahLst/>
              <a:cxnLst/>
              <a:rect l="0" t="0" r="0" b="0"/>
              <a:pathLst>
                <a:path w="194620" h="97311">
                  <a:moveTo>
                    <a:pt x="194620" y="0"/>
                  </a:moveTo>
                  <a:lnTo>
                    <a:pt x="97301" y="97311"/>
                  </a:lnTo>
                  <a:lnTo>
                    <a:pt x="0" y="10"/>
                  </a:lnTo>
                  <a:lnTo>
                    <a:pt x="194620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68B03D"/>
            </a:fillRef>
            <a:effectRef idx="0">
              <a:scrgbClr r="0" g="0" b="0"/>
            </a:effectRef>
            <a:fontRef idx="none"/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2" name="Shape 16"/>
            <p:cNvSpPr/>
            <p:nvPr/>
          </p:nvSpPr>
          <p:spPr>
            <a:xfrm>
              <a:off x="5355627" y="867453"/>
              <a:ext cx="194601" cy="97299"/>
            </a:xfrm>
            <a:custGeom>
              <a:avLst/>
              <a:gdLst/>
              <a:ahLst/>
              <a:cxnLst/>
              <a:rect l="0" t="0" r="0" b="0"/>
              <a:pathLst>
                <a:path w="194601" h="97299">
                  <a:moveTo>
                    <a:pt x="0" y="0"/>
                  </a:moveTo>
                  <a:lnTo>
                    <a:pt x="194601" y="0"/>
                  </a:lnTo>
                  <a:lnTo>
                    <a:pt x="97297" y="97299"/>
                  </a:lnTo>
                  <a:lnTo>
                    <a:pt x="0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68B03D"/>
            </a:fillRef>
            <a:effectRef idx="0">
              <a:scrgbClr r="0" g="0" b="0"/>
            </a:effectRef>
            <a:fontRef idx="none"/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3" name="Shape 17"/>
            <p:cNvSpPr/>
            <p:nvPr/>
          </p:nvSpPr>
          <p:spPr>
            <a:xfrm>
              <a:off x="5063702" y="867453"/>
              <a:ext cx="194620" cy="97299"/>
            </a:xfrm>
            <a:custGeom>
              <a:avLst/>
              <a:gdLst/>
              <a:ahLst/>
              <a:cxnLst/>
              <a:rect l="0" t="0" r="0" b="0"/>
              <a:pathLst>
                <a:path w="194620" h="97299">
                  <a:moveTo>
                    <a:pt x="0" y="0"/>
                  </a:moveTo>
                  <a:lnTo>
                    <a:pt x="194620" y="0"/>
                  </a:lnTo>
                  <a:lnTo>
                    <a:pt x="97297" y="97299"/>
                  </a:lnTo>
                  <a:lnTo>
                    <a:pt x="0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68B03D"/>
            </a:fillRef>
            <a:effectRef idx="0">
              <a:scrgbClr r="0" g="0" b="0"/>
            </a:effectRef>
            <a:fontRef idx="none"/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4" name="Shape 18"/>
            <p:cNvSpPr/>
            <p:nvPr/>
          </p:nvSpPr>
          <p:spPr>
            <a:xfrm>
              <a:off x="5209665" y="721491"/>
              <a:ext cx="194602" cy="97301"/>
            </a:xfrm>
            <a:custGeom>
              <a:avLst/>
              <a:gdLst/>
              <a:ahLst/>
              <a:cxnLst/>
              <a:rect l="0" t="0" r="0" b="0"/>
              <a:pathLst>
                <a:path w="194602" h="97301">
                  <a:moveTo>
                    <a:pt x="0" y="0"/>
                  </a:moveTo>
                  <a:lnTo>
                    <a:pt x="194602" y="0"/>
                  </a:lnTo>
                  <a:lnTo>
                    <a:pt x="97301" y="97301"/>
                  </a:lnTo>
                  <a:lnTo>
                    <a:pt x="0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68B03D"/>
            </a:fillRef>
            <a:effectRef idx="0">
              <a:scrgbClr r="0" g="0" b="0"/>
            </a:effectRef>
            <a:fontRef idx="none"/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pic>
          <p:nvPicPr>
            <p:cNvPr id="15" name="Picture 12722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3745468" y="1008237"/>
              <a:ext cx="1661160" cy="1563624"/>
            </a:xfrm>
            <a:prstGeom prst="rect">
              <a:avLst/>
            </a:prstGeom>
          </p:spPr>
        </p:pic>
        <p:pic>
          <p:nvPicPr>
            <p:cNvPr id="16" name="Picture 12723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4329668" y="1608693"/>
              <a:ext cx="1740408" cy="1740409"/>
            </a:xfrm>
            <a:prstGeom prst="rect">
              <a:avLst/>
            </a:prstGeom>
          </p:spPr>
        </p:pic>
        <p:sp>
          <p:nvSpPr>
            <p:cNvPr id="17" name="Shape 23"/>
            <p:cNvSpPr/>
            <p:nvPr/>
          </p:nvSpPr>
          <p:spPr>
            <a:xfrm>
              <a:off x="5880683" y="1305270"/>
              <a:ext cx="496688" cy="496700"/>
            </a:xfrm>
            <a:custGeom>
              <a:avLst/>
              <a:gdLst/>
              <a:ahLst/>
              <a:cxnLst/>
              <a:rect l="0" t="0" r="0" b="0"/>
              <a:pathLst>
                <a:path w="496688" h="496700">
                  <a:moveTo>
                    <a:pt x="107464" y="0"/>
                  </a:moveTo>
                  <a:lnTo>
                    <a:pt x="496688" y="389233"/>
                  </a:lnTo>
                  <a:cubicBezTo>
                    <a:pt x="389203" y="496677"/>
                    <a:pt x="214949" y="496700"/>
                    <a:pt x="107485" y="389233"/>
                  </a:cubicBezTo>
                  <a:cubicBezTo>
                    <a:pt x="0" y="281739"/>
                    <a:pt x="0" y="107474"/>
                    <a:pt x="107464" y="0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F59E2B"/>
            </a:fillRef>
            <a:effectRef idx="0">
              <a:scrgbClr r="0" g="0" b="0"/>
            </a:effectRef>
            <a:fontRef idx="none"/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8" name="Shape 24"/>
            <p:cNvSpPr/>
            <p:nvPr/>
          </p:nvSpPr>
          <p:spPr>
            <a:xfrm>
              <a:off x="4042031" y="3154094"/>
              <a:ext cx="486525" cy="486525"/>
            </a:xfrm>
            <a:custGeom>
              <a:avLst/>
              <a:gdLst/>
              <a:ahLst/>
              <a:cxnLst/>
              <a:rect l="0" t="0" r="0" b="0"/>
              <a:pathLst>
                <a:path w="486525" h="486525">
                  <a:moveTo>
                    <a:pt x="97301" y="0"/>
                  </a:moveTo>
                  <a:lnTo>
                    <a:pt x="486525" y="389220"/>
                  </a:lnTo>
                  <a:lnTo>
                    <a:pt x="389224" y="486525"/>
                  </a:lnTo>
                  <a:lnTo>
                    <a:pt x="0" y="97301"/>
                  </a:lnTo>
                  <a:lnTo>
                    <a:pt x="97301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1065A2"/>
            </a:fillRef>
            <a:effectRef idx="0">
              <a:scrgbClr r="0" g="0" b="0"/>
            </a:effectRef>
            <a:fontRef idx="none"/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9" name="Shape 25"/>
            <p:cNvSpPr/>
            <p:nvPr/>
          </p:nvSpPr>
          <p:spPr>
            <a:xfrm>
              <a:off x="4187991" y="3008131"/>
              <a:ext cx="486526" cy="486525"/>
            </a:xfrm>
            <a:custGeom>
              <a:avLst/>
              <a:gdLst/>
              <a:ahLst/>
              <a:cxnLst/>
              <a:rect l="0" t="0" r="0" b="0"/>
              <a:pathLst>
                <a:path w="486526" h="486525">
                  <a:moveTo>
                    <a:pt x="97301" y="0"/>
                  </a:moveTo>
                  <a:lnTo>
                    <a:pt x="486526" y="389226"/>
                  </a:lnTo>
                  <a:lnTo>
                    <a:pt x="389222" y="486525"/>
                  </a:lnTo>
                  <a:lnTo>
                    <a:pt x="0" y="97301"/>
                  </a:lnTo>
                  <a:lnTo>
                    <a:pt x="97301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1065A2"/>
            </a:fillRef>
            <a:effectRef idx="0">
              <a:scrgbClr r="0" g="0" b="0"/>
            </a:effectRef>
            <a:fontRef idx="none"/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0" name="Shape 26"/>
            <p:cNvSpPr/>
            <p:nvPr/>
          </p:nvSpPr>
          <p:spPr>
            <a:xfrm>
              <a:off x="1598426" y="2140708"/>
              <a:ext cx="194612" cy="389213"/>
            </a:xfrm>
            <a:custGeom>
              <a:avLst/>
              <a:gdLst/>
              <a:ahLst/>
              <a:cxnLst/>
              <a:rect l="0" t="0" r="0" b="0"/>
              <a:pathLst>
                <a:path w="194612" h="389213">
                  <a:moveTo>
                    <a:pt x="0" y="0"/>
                  </a:moveTo>
                  <a:lnTo>
                    <a:pt x="194612" y="194612"/>
                  </a:lnTo>
                  <a:lnTo>
                    <a:pt x="0" y="389213"/>
                  </a:lnTo>
                  <a:lnTo>
                    <a:pt x="0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68B03D"/>
            </a:fillRef>
            <a:effectRef idx="0">
              <a:scrgbClr r="0" g="0" b="0"/>
            </a:effectRef>
            <a:fontRef idx="none"/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pic>
          <p:nvPicPr>
            <p:cNvPr id="21" name="Picture 12724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1789668" y="287893"/>
              <a:ext cx="2048256" cy="2438401"/>
            </a:xfrm>
            <a:prstGeom prst="rect">
              <a:avLst/>
            </a:prstGeom>
          </p:spPr>
        </p:pic>
        <p:sp>
          <p:nvSpPr>
            <p:cNvPr id="22" name="Shape 29"/>
            <p:cNvSpPr/>
            <p:nvPr/>
          </p:nvSpPr>
          <p:spPr>
            <a:xfrm>
              <a:off x="3787806" y="437883"/>
              <a:ext cx="194601" cy="194601"/>
            </a:xfrm>
            <a:custGeom>
              <a:avLst/>
              <a:gdLst/>
              <a:ahLst/>
              <a:cxnLst/>
              <a:rect l="0" t="0" r="0" b="0"/>
              <a:pathLst>
                <a:path w="194601" h="194601">
                  <a:moveTo>
                    <a:pt x="97303" y="0"/>
                  </a:moveTo>
                  <a:lnTo>
                    <a:pt x="194601" y="97304"/>
                  </a:lnTo>
                  <a:lnTo>
                    <a:pt x="97303" y="194601"/>
                  </a:lnTo>
                  <a:lnTo>
                    <a:pt x="0" y="97304"/>
                  </a:lnTo>
                  <a:lnTo>
                    <a:pt x="97303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9ED5"/>
            </a:fillRef>
            <a:effectRef idx="0">
              <a:scrgbClr r="0" g="0" b="0"/>
            </a:effectRef>
            <a:fontRef idx="none"/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3" name="Shape 30"/>
            <p:cNvSpPr/>
            <p:nvPr/>
          </p:nvSpPr>
          <p:spPr>
            <a:xfrm>
              <a:off x="3933749" y="291921"/>
              <a:ext cx="194620" cy="194622"/>
            </a:xfrm>
            <a:custGeom>
              <a:avLst/>
              <a:gdLst/>
              <a:ahLst/>
              <a:cxnLst/>
              <a:rect l="0" t="0" r="0" b="0"/>
              <a:pathLst>
                <a:path w="194620" h="194622">
                  <a:moveTo>
                    <a:pt x="97323" y="0"/>
                  </a:moveTo>
                  <a:lnTo>
                    <a:pt x="194620" y="97311"/>
                  </a:lnTo>
                  <a:lnTo>
                    <a:pt x="97323" y="194622"/>
                  </a:lnTo>
                  <a:lnTo>
                    <a:pt x="0" y="97304"/>
                  </a:lnTo>
                  <a:lnTo>
                    <a:pt x="97323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9ED5"/>
            </a:fillRef>
            <a:effectRef idx="0">
              <a:scrgbClr r="0" g="0" b="0"/>
            </a:effectRef>
            <a:fontRef idx="none"/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4" name="Shape 31"/>
            <p:cNvSpPr/>
            <p:nvPr/>
          </p:nvSpPr>
          <p:spPr>
            <a:xfrm>
              <a:off x="3641843" y="291921"/>
              <a:ext cx="194604" cy="194601"/>
            </a:xfrm>
            <a:custGeom>
              <a:avLst/>
              <a:gdLst/>
              <a:ahLst/>
              <a:cxnLst/>
              <a:rect l="0" t="0" r="0" b="0"/>
              <a:pathLst>
                <a:path w="194604" h="194601">
                  <a:moveTo>
                    <a:pt x="97305" y="0"/>
                  </a:moveTo>
                  <a:lnTo>
                    <a:pt x="194604" y="97304"/>
                  </a:lnTo>
                  <a:lnTo>
                    <a:pt x="97305" y="194601"/>
                  </a:lnTo>
                  <a:lnTo>
                    <a:pt x="0" y="97304"/>
                  </a:lnTo>
                  <a:lnTo>
                    <a:pt x="97305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9ED5"/>
            </a:fillRef>
            <a:effectRef idx="0">
              <a:scrgbClr r="0" g="0" b="0"/>
            </a:effectRef>
            <a:fontRef idx="none"/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5" name="Shape 32"/>
            <p:cNvSpPr/>
            <p:nvPr/>
          </p:nvSpPr>
          <p:spPr>
            <a:xfrm>
              <a:off x="3787788" y="145959"/>
              <a:ext cx="194618" cy="194624"/>
            </a:xfrm>
            <a:custGeom>
              <a:avLst/>
              <a:gdLst/>
              <a:ahLst/>
              <a:cxnLst/>
              <a:rect l="0" t="0" r="0" b="0"/>
              <a:pathLst>
                <a:path w="194618" h="194624">
                  <a:moveTo>
                    <a:pt x="97321" y="0"/>
                  </a:moveTo>
                  <a:lnTo>
                    <a:pt x="194618" y="97315"/>
                  </a:lnTo>
                  <a:lnTo>
                    <a:pt x="97321" y="194624"/>
                  </a:lnTo>
                  <a:lnTo>
                    <a:pt x="0" y="97305"/>
                  </a:lnTo>
                  <a:lnTo>
                    <a:pt x="97321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9ED5"/>
            </a:fillRef>
            <a:effectRef idx="0">
              <a:scrgbClr r="0" g="0" b="0"/>
            </a:effectRef>
            <a:fontRef idx="none"/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6" name="Shape 33"/>
            <p:cNvSpPr/>
            <p:nvPr/>
          </p:nvSpPr>
          <p:spPr>
            <a:xfrm>
              <a:off x="3495892" y="145959"/>
              <a:ext cx="194616" cy="194616"/>
            </a:xfrm>
            <a:custGeom>
              <a:avLst/>
              <a:gdLst/>
              <a:ahLst/>
              <a:cxnLst/>
              <a:rect l="0" t="0" r="0" b="0"/>
              <a:pathLst>
                <a:path w="194616" h="194616">
                  <a:moveTo>
                    <a:pt x="97294" y="0"/>
                  </a:moveTo>
                  <a:lnTo>
                    <a:pt x="194616" y="97315"/>
                  </a:lnTo>
                  <a:lnTo>
                    <a:pt x="97311" y="194616"/>
                  </a:lnTo>
                  <a:lnTo>
                    <a:pt x="0" y="97305"/>
                  </a:lnTo>
                  <a:lnTo>
                    <a:pt x="97294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9ED5"/>
            </a:fillRef>
            <a:effectRef idx="0">
              <a:scrgbClr r="0" g="0" b="0"/>
            </a:effectRef>
            <a:fontRef idx="none"/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7" name="Shape 34"/>
            <p:cNvSpPr/>
            <p:nvPr/>
          </p:nvSpPr>
          <p:spPr>
            <a:xfrm>
              <a:off x="3641843" y="0"/>
              <a:ext cx="194604" cy="194624"/>
            </a:xfrm>
            <a:custGeom>
              <a:avLst/>
              <a:gdLst/>
              <a:ahLst/>
              <a:cxnLst/>
              <a:rect l="0" t="0" r="0" b="0"/>
              <a:pathLst>
                <a:path w="194604" h="194624">
                  <a:moveTo>
                    <a:pt x="97305" y="0"/>
                  </a:moveTo>
                  <a:lnTo>
                    <a:pt x="194604" y="97319"/>
                  </a:lnTo>
                  <a:lnTo>
                    <a:pt x="97305" y="194624"/>
                  </a:lnTo>
                  <a:lnTo>
                    <a:pt x="0" y="97311"/>
                  </a:lnTo>
                  <a:lnTo>
                    <a:pt x="97305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9ED5"/>
            </a:fillRef>
            <a:effectRef idx="0">
              <a:scrgbClr r="0" g="0" b="0"/>
            </a:effectRef>
            <a:fontRef idx="none"/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8" name="Shape 35"/>
            <p:cNvSpPr/>
            <p:nvPr/>
          </p:nvSpPr>
          <p:spPr>
            <a:xfrm>
              <a:off x="2182280" y="1167689"/>
              <a:ext cx="389222" cy="389224"/>
            </a:xfrm>
            <a:custGeom>
              <a:avLst/>
              <a:gdLst/>
              <a:ahLst/>
              <a:cxnLst/>
              <a:rect l="0" t="0" r="0" b="0"/>
              <a:pathLst>
                <a:path w="389222" h="389224">
                  <a:moveTo>
                    <a:pt x="0" y="0"/>
                  </a:moveTo>
                  <a:lnTo>
                    <a:pt x="389203" y="0"/>
                  </a:lnTo>
                  <a:lnTo>
                    <a:pt x="389222" y="389224"/>
                  </a:lnTo>
                  <a:lnTo>
                    <a:pt x="0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68B03D"/>
            </a:fillRef>
            <a:effectRef idx="0">
              <a:scrgbClr r="0" g="0" b="0"/>
            </a:effectRef>
            <a:fontRef idx="none"/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pic>
          <p:nvPicPr>
            <p:cNvPr id="29" name="Picture 12729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929116" y="1357741"/>
              <a:ext cx="1447800" cy="1447800"/>
            </a:xfrm>
            <a:prstGeom prst="rect">
              <a:avLst/>
            </a:prstGeom>
          </p:spPr>
        </p:pic>
        <p:pic>
          <p:nvPicPr>
            <p:cNvPr id="30" name="Picture 12725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929116" y="1357741"/>
              <a:ext cx="1447800" cy="1447800"/>
            </a:xfrm>
            <a:prstGeom prst="rect">
              <a:avLst/>
            </a:prstGeom>
          </p:spPr>
        </p:pic>
        <p:pic>
          <p:nvPicPr>
            <p:cNvPr id="31" name="Picture 12726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912860" y="1066149"/>
              <a:ext cx="2731008" cy="2663952"/>
            </a:xfrm>
            <a:prstGeom prst="rect">
              <a:avLst/>
            </a:prstGeom>
          </p:spPr>
        </p:pic>
        <p:pic>
          <p:nvPicPr>
            <p:cNvPr id="32" name="Picture 12727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912860" y="1066149"/>
              <a:ext cx="2731008" cy="2663952"/>
            </a:xfrm>
            <a:prstGeom prst="rect">
              <a:avLst/>
            </a:prstGeom>
          </p:spPr>
        </p:pic>
        <p:sp>
          <p:nvSpPr>
            <p:cNvPr id="33" name="Shape 44"/>
            <p:cNvSpPr/>
            <p:nvPr/>
          </p:nvSpPr>
          <p:spPr>
            <a:xfrm>
              <a:off x="3252658" y="875740"/>
              <a:ext cx="583809" cy="583855"/>
            </a:xfrm>
            <a:custGeom>
              <a:avLst/>
              <a:gdLst/>
              <a:ahLst/>
              <a:cxnLst/>
              <a:rect l="0" t="0" r="0" b="0"/>
              <a:pathLst>
                <a:path w="583809" h="583855">
                  <a:moveTo>
                    <a:pt x="194594" y="0"/>
                  </a:moveTo>
                  <a:lnTo>
                    <a:pt x="583790" y="19"/>
                  </a:lnTo>
                  <a:lnTo>
                    <a:pt x="583809" y="389221"/>
                  </a:lnTo>
                  <a:lnTo>
                    <a:pt x="389185" y="583855"/>
                  </a:lnTo>
                  <a:lnTo>
                    <a:pt x="389185" y="194613"/>
                  </a:lnTo>
                  <a:lnTo>
                    <a:pt x="0" y="194591"/>
                  </a:lnTo>
                  <a:lnTo>
                    <a:pt x="194594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1065A2"/>
            </a:fillRef>
            <a:effectRef idx="0">
              <a:scrgbClr r="0" g="0" b="0"/>
            </a:effectRef>
            <a:fontRef idx="none"/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pic>
          <p:nvPicPr>
            <p:cNvPr id="34" name="Picture 12728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1691115" y="1707245"/>
              <a:ext cx="1700784" cy="1700785"/>
            </a:xfrm>
            <a:prstGeom prst="rect">
              <a:avLst/>
            </a:prstGeom>
          </p:spPr>
        </p:pic>
        <p:sp>
          <p:nvSpPr>
            <p:cNvPr id="35" name="Shape 47"/>
            <p:cNvSpPr/>
            <p:nvPr/>
          </p:nvSpPr>
          <p:spPr>
            <a:xfrm>
              <a:off x="3296178" y="1711201"/>
              <a:ext cx="302109" cy="288668"/>
            </a:xfrm>
            <a:custGeom>
              <a:avLst/>
              <a:gdLst/>
              <a:ahLst/>
              <a:cxnLst/>
              <a:rect l="0" t="0" r="0" b="0"/>
              <a:pathLst>
                <a:path w="302109" h="288668">
                  <a:moveTo>
                    <a:pt x="151049" y="2"/>
                  </a:moveTo>
                  <a:cubicBezTo>
                    <a:pt x="186266" y="5"/>
                    <a:pt x="221483" y="13443"/>
                    <a:pt x="248353" y="40315"/>
                  </a:cubicBezTo>
                  <a:cubicBezTo>
                    <a:pt x="302090" y="94056"/>
                    <a:pt x="302109" y="181183"/>
                    <a:pt x="248360" y="234923"/>
                  </a:cubicBezTo>
                  <a:cubicBezTo>
                    <a:pt x="194620" y="288668"/>
                    <a:pt x="107493" y="288657"/>
                    <a:pt x="53755" y="234917"/>
                  </a:cubicBezTo>
                  <a:cubicBezTo>
                    <a:pt x="10" y="181175"/>
                    <a:pt x="0" y="94048"/>
                    <a:pt x="53744" y="40303"/>
                  </a:cubicBezTo>
                  <a:cubicBezTo>
                    <a:pt x="80614" y="13433"/>
                    <a:pt x="115832" y="0"/>
                    <a:pt x="151049" y="2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F59E2B"/>
            </a:fillRef>
            <a:effectRef idx="0">
              <a:scrgbClr r="0" g="0" b="0"/>
            </a:effectRef>
            <a:fontRef idx="none"/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36" name="Shape 48"/>
            <p:cNvSpPr/>
            <p:nvPr/>
          </p:nvSpPr>
          <p:spPr>
            <a:xfrm>
              <a:off x="3101570" y="1516589"/>
              <a:ext cx="302094" cy="288660"/>
            </a:xfrm>
            <a:custGeom>
              <a:avLst/>
              <a:gdLst/>
              <a:ahLst/>
              <a:cxnLst/>
              <a:rect l="0" t="0" r="0" b="0"/>
              <a:pathLst>
                <a:path w="302094" h="288660">
                  <a:moveTo>
                    <a:pt x="151050" y="3"/>
                  </a:moveTo>
                  <a:cubicBezTo>
                    <a:pt x="186270" y="6"/>
                    <a:pt x="221491" y="13444"/>
                    <a:pt x="248364" y="40315"/>
                  </a:cubicBezTo>
                  <a:cubicBezTo>
                    <a:pt x="302082" y="94048"/>
                    <a:pt x="302094" y="181175"/>
                    <a:pt x="248352" y="234915"/>
                  </a:cubicBezTo>
                  <a:cubicBezTo>
                    <a:pt x="194608" y="288660"/>
                    <a:pt x="107481" y="288649"/>
                    <a:pt x="53758" y="234927"/>
                  </a:cubicBezTo>
                  <a:cubicBezTo>
                    <a:pt x="17" y="181183"/>
                    <a:pt x="0" y="94048"/>
                    <a:pt x="53740" y="40303"/>
                  </a:cubicBezTo>
                  <a:cubicBezTo>
                    <a:pt x="80611" y="13433"/>
                    <a:pt x="115830" y="0"/>
                    <a:pt x="151050" y="3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F59E2B"/>
            </a:fillRef>
            <a:effectRef idx="0">
              <a:scrgbClr r="0" g="0" b="0"/>
            </a:effectRef>
            <a:fontRef idx="none"/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pic>
          <p:nvPicPr>
            <p:cNvPr id="37" name="Picture 51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3577864" y="550506"/>
              <a:ext cx="1100902" cy="1100865"/>
            </a:xfrm>
            <a:prstGeom prst="rect">
              <a:avLst/>
            </a:prstGeom>
          </p:spPr>
        </p:pic>
        <p:pic>
          <p:nvPicPr>
            <p:cNvPr id="38" name="Picture 54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5091595" y="2889864"/>
              <a:ext cx="550454" cy="550433"/>
            </a:xfrm>
            <a:prstGeom prst="rect">
              <a:avLst/>
            </a:prstGeom>
          </p:spPr>
        </p:pic>
        <p:sp>
          <p:nvSpPr>
            <p:cNvPr id="39" name="Shape 55"/>
            <p:cNvSpPr/>
            <p:nvPr/>
          </p:nvSpPr>
          <p:spPr>
            <a:xfrm>
              <a:off x="5642046" y="3165080"/>
              <a:ext cx="550433" cy="275217"/>
            </a:xfrm>
            <a:custGeom>
              <a:avLst/>
              <a:gdLst/>
              <a:ahLst/>
              <a:cxnLst/>
              <a:rect l="0" t="0" r="0" b="0"/>
              <a:pathLst>
                <a:path w="550433" h="275217">
                  <a:moveTo>
                    <a:pt x="57" y="0"/>
                  </a:moveTo>
                  <a:lnTo>
                    <a:pt x="275141" y="0"/>
                  </a:lnTo>
                  <a:lnTo>
                    <a:pt x="275181" y="0"/>
                  </a:lnTo>
                  <a:lnTo>
                    <a:pt x="275274" y="0"/>
                  </a:lnTo>
                  <a:lnTo>
                    <a:pt x="550433" y="0"/>
                  </a:lnTo>
                  <a:lnTo>
                    <a:pt x="275141" y="275217"/>
                  </a:lnTo>
                  <a:lnTo>
                    <a:pt x="275181" y="92"/>
                  </a:lnTo>
                  <a:lnTo>
                    <a:pt x="0" y="275217"/>
                  </a:lnTo>
                  <a:lnTo>
                    <a:pt x="57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68B03D"/>
            </a:fillRef>
            <a:effectRef idx="0">
              <a:scrgbClr r="0" g="0" b="0"/>
            </a:effectRef>
            <a:fontRef idx="none"/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40" name="Shape 56"/>
            <p:cNvSpPr/>
            <p:nvPr/>
          </p:nvSpPr>
          <p:spPr>
            <a:xfrm>
              <a:off x="5642046" y="2889867"/>
              <a:ext cx="550433" cy="275213"/>
            </a:xfrm>
            <a:custGeom>
              <a:avLst/>
              <a:gdLst/>
              <a:ahLst/>
              <a:cxnLst/>
              <a:rect l="0" t="0" r="0" b="0"/>
              <a:pathLst>
                <a:path w="550433" h="275213">
                  <a:moveTo>
                    <a:pt x="57" y="0"/>
                  </a:moveTo>
                  <a:lnTo>
                    <a:pt x="275181" y="0"/>
                  </a:lnTo>
                  <a:lnTo>
                    <a:pt x="275274" y="0"/>
                  </a:lnTo>
                  <a:lnTo>
                    <a:pt x="550433" y="0"/>
                  </a:lnTo>
                  <a:lnTo>
                    <a:pt x="275141" y="275213"/>
                  </a:lnTo>
                  <a:lnTo>
                    <a:pt x="275181" y="92"/>
                  </a:lnTo>
                  <a:lnTo>
                    <a:pt x="0" y="275213"/>
                  </a:lnTo>
                  <a:lnTo>
                    <a:pt x="57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68B03D"/>
            </a:fillRef>
            <a:effectRef idx="0">
              <a:scrgbClr r="0" g="0" b="0"/>
            </a:effectRef>
            <a:fontRef idx="none"/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41" name="Shape 57"/>
            <p:cNvSpPr/>
            <p:nvPr/>
          </p:nvSpPr>
          <p:spPr>
            <a:xfrm>
              <a:off x="6330096" y="2614641"/>
              <a:ext cx="550452" cy="550451"/>
            </a:xfrm>
            <a:custGeom>
              <a:avLst/>
              <a:gdLst/>
              <a:ahLst/>
              <a:cxnLst/>
              <a:rect l="0" t="0" r="0" b="0"/>
              <a:pathLst>
                <a:path w="550452" h="550451">
                  <a:moveTo>
                    <a:pt x="57" y="0"/>
                  </a:moveTo>
                  <a:lnTo>
                    <a:pt x="275252" y="0"/>
                  </a:lnTo>
                  <a:lnTo>
                    <a:pt x="550452" y="275217"/>
                  </a:lnTo>
                  <a:lnTo>
                    <a:pt x="275252" y="550451"/>
                  </a:lnTo>
                  <a:lnTo>
                    <a:pt x="0" y="550451"/>
                  </a:lnTo>
                  <a:lnTo>
                    <a:pt x="275252" y="275217"/>
                  </a:lnTo>
                  <a:lnTo>
                    <a:pt x="57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1065A2"/>
            </a:fillRef>
            <a:effectRef idx="0">
              <a:scrgbClr r="0" g="0" b="0"/>
            </a:effectRef>
            <a:fontRef idx="none"/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42" name="Shape 58"/>
            <p:cNvSpPr/>
            <p:nvPr/>
          </p:nvSpPr>
          <p:spPr>
            <a:xfrm>
              <a:off x="5091613" y="3577931"/>
              <a:ext cx="275199" cy="150319"/>
            </a:xfrm>
            <a:custGeom>
              <a:avLst/>
              <a:gdLst/>
              <a:ahLst/>
              <a:cxnLst/>
              <a:rect l="0" t="0" r="0" b="0"/>
              <a:pathLst>
                <a:path w="275199" h="150319">
                  <a:moveTo>
                    <a:pt x="0" y="0"/>
                  </a:moveTo>
                  <a:lnTo>
                    <a:pt x="137599" y="0"/>
                  </a:lnTo>
                  <a:lnTo>
                    <a:pt x="275199" y="137611"/>
                  </a:lnTo>
                  <a:lnTo>
                    <a:pt x="262491" y="150319"/>
                  </a:lnTo>
                  <a:lnTo>
                    <a:pt x="124892" y="150319"/>
                  </a:lnTo>
                  <a:lnTo>
                    <a:pt x="137599" y="137611"/>
                  </a:lnTo>
                  <a:lnTo>
                    <a:pt x="0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1065A2"/>
            </a:fillRef>
            <a:effectRef idx="0">
              <a:scrgbClr r="0" g="0" b="0"/>
            </a:effectRef>
            <a:fontRef idx="none"/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43" name="Shape 59"/>
            <p:cNvSpPr/>
            <p:nvPr/>
          </p:nvSpPr>
          <p:spPr>
            <a:xfrm>
              <a:off x="5366851" y="3577931"/>
              <a:ext cx="275177" cy="150319"/>
            </a:xfrm>
            <a:custGeom>
              <a:avLst/>
              <a:gdLst/>
              <a:ahLst/>
              <a:cxnLst/>
              <a:rect l="0" t="0" r="0" b="0"/>
              <a:pathLst>
                <a:path w="275177" h="150319">
                  <a:moveTo>
                    <a:pt x="0" y="0"/>
                  </a:moveTo>
                  <a:lnTo>
                    <a:pt x="137560" y="0"/>
                  </a:lnTo>
                  <a:lnTo>
                    <a:pt x="275177" y="137611"/>
                  </a:lnTo>
                  <a:lnTo>
                    <a:pt x="262470" y="150319"/>
                  </a:lnTo>
                  <a:lnTo>
                    <a:pt x="124852" y="150319"/>
                  </a:lnTo>
                  <a:lnTo>
                    <a:pt x="137560" y="137611"/>
                  </a:lnTo>
                  <a:lnTo>
                    <a:pt x="0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1065A2"/>
            </a:fillRef>
            <a:effectRef idx="0">
              <a:scrgbClr r="0" g="0" b="0"/>
            </a:effectRef>
            <a:fontRef idx="none"/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pic>
          <p:nvPicPr>
            <p:cNvPr id="44" name="Picture 63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4265929" y="137643"/>
              <a:ext cx="550437" cy="550455"/>
            </a:xfrm>
            <a:prstGeom prst="rect">
              <a:avLst/>
            </a:prstGeom>
          </p:spPr>
        </p:pic>
        <p:pic>
          <p:nvPicPr>
            <p:cNvPr id="45" name="Picture 73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5642046" y="2064197"/>
              <a:ext cx="550437" cy="550455"/>
            </a:xfrm>
            <a:prstGeom prst="rect">
              <a:avLst/>
            </a:prstGeom>
          </p:spPr>
        </p:pic>
        <p:sp>
          <p:nvSpPr>
            <p:cNvPr id="46" name="Shape 74"/>
            <p:cNvSpPr/>
            <p:nvPr/>
          </p:nvSpPr>
          <p:spPr>
            <a:xfrm>
              <a:off x="6605292" y="2201807"/>
              <a:ext cx="275256" cy="137621"/>
            </a:xfrm>
            <a:custGeom>
              <a:avLst/>
              <a:gdLst/>
              <a:ahLst/>
              <a:cxnLst/>
              <a:rect l="0" t="0" r="0" b="0"/>
              <a:pathLst>
                <a:path w="275256" h="137621">
                  <a:moveTo>
                    <a:pt x="137635" y="0"/>
                  </a:moveTo>
                  <a:cubicBezTo>
                    <a:pt x="213642" y="0"/>
                    <a:pt x="275256" y="61614"/>
                    <a:pt x="275256" y="137599"/>
                  </a:cubicBezTo>
                  <a:lnTo>
                    <a:pt x="275256" y="137621"/>
                  </a:lnTo>
                  <a:lnTo>
                    <a:pt x="206439" y="137621"/>
                  </a:lnTo>
                  <a:cubicBezTo>
                    <a:pt x="206439" y="99616"/>
                    <a:pt x="175640" y="68821"/>
                    <a:pt x="137635" y="68821"/>
                  </a:cubicBezTo>
                  <a:cubicBezTo>
                    <a:pt x="99633" y="68821"/>
                    <a:pt x="68821" y="99616"/>
                    <a:pt x="68821" y="137621"/>
                  </a:cubicBezTo>
                  <a:lnTo>
                    <a:pt x="0" y="137621"/>
                  </a:lnTo>
                  <a:lnTo>
                    <a:pt x="0" y="137599"/>
                  </a:lnTo>
                  <a:cubicBezTo>
                    <a:pt x="0" y="61614"/>
                    <a:pt x="61650" y="0"/>
                    <a:pt x="137635" y="0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F59E2B"/>
            </a:fillRef>
            <a:effectRef idx="0">
              <a:scrgbClr r="0" g="0" b="0"/>
            </a:effectRef>
            <a:fontRef idx="none"/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47" name="Shape 75"/>
            <p:cNvSpPr/>
            <p:nvPr/>
          </p:nvSpPr>
          <p:spPr>
            <a:xfrm>
              <a:off x="6605292" y="2064190"/>
              <a:ext cx="275256" cy="137617"/>
            </a:xfrm>
            <a:custGeom>
              <a:avLst/>
              <a:gdLst/>
              <a:ahLst/>
              <a:cxnLst/>
              <a:rect l="0" t="0" r="0" b="0"/>
              <a:pathLst>
                <a:path w="275256" h="137617">
                  <a:moveTo>
                    <a:pt x="0" y="0"/>
                  </a:moveTo>
                  <a:lnTo>
                    <a:pt x="68821" y="0"/>
                  </a:lnTo>
                  <a:cubicBezTo>
                    <a:pt x="68821" y="38002"/>
                    <a:pt x="99633" y="68800"/>
                    <a:pt x="137635" y="68800"/>
                  </a:cubicBezTo>
                  <a:cubicBezTo>
                    <a:pt x="175640" y="68800"/>
                    <a:pt x="206439" y="38002"/>
                    <a:pt x="206439" y="0"/>
                  </a:cubicBezTo>
                  <a:lnTo>
                    <a:pt x="275256" y="0"/>
                  </a:lnTo>
                  <a:lnTo>
                    <a:pt x="275256" y="18"/>
                  </a:lnTo>
                  <a:cubicBezTo>
                    <a:pt x="275256" y="76007"/>
                    <a:pt x="213642" y="137617"/>
                    <a:pt x="137635" y="137617"/>
                  </a:cubicBezTo>
                  <a:cubicBezTo>
                    <a:pt x="61650" y="137617"/>
                    <a:pt x="0" y="76007"/>
                    <a:pt x="0" y="18"/>
                  </a:cubicBezTo>
                  <a:lnTo>
                    <a:pt x="0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F59E2B"/>
            </a:fillRef>
            <a:effectRef idx="0">
              <a:scrgbClr r="0" g="0" b="0"/>
            </a:effectRef>
            <a:fontRef idx="none"/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48" name="Shape 76"/>
            <p:cNvSpPr/>
            <p:nvPr/>
          </p:nvSpPr>
          <p:spPr>
            <a:xfrm>
              <a:off x="6605292" y="1926594"/>
              <a:ext cx="275256" cy="137613"/>
            </a:xfrm>
            <a:custGeom>
              <a:avLst/>
              <a:gdLst/>
              <a:ahLst/>
              <a:cxnLst/>
              <a:rect l="0" t="0" r="0" b="0"/>
              <a:pathLst>
                <a:path w="275256" h="137613">
                  <a:moveTo>
                    <a:pt x="137635" y="0"/>
                  </a:moveTo>
                  <a:cubicBezTo>
                    <a:pt x="213642" y="0"/>
                    <a:pt x="275256" y="61610"/>
                    <a:pt x="275256" y="137595"/>
                  </a:cubicBezTo>
                  <a:lnTo>
                    <a:pt x="275256" y="137613"/>
                  </a:lnTo>
                  <a:lnTo>
                    <a:pt x="206439" y="137613"/>
                  </a:lnTo>
                  <a:cubicBezTo>
                    <a:pt x="206439" y="99612"/>
                    <a:pt x="175640" y="68818"/>
                    <a:pt x="137635" y="68818"/>
                  </a:cubicBezTo>
                  <a:cubicBezTo>
                    <a:pt x="99633" y="68818"/>
                    <a:pt x="68821" y="99612"/>
                    <a:pt x="68821" y="137613"/>
                  </a:cubicBezTo>
                  <a:lnTo>
                    <a:pt x="0" y="137613"/>
                  </a:lnTo>
                  <a:lnTo>
                    <a:pt x="0" y="137595"/>
                  </a:lnTo>
                  <a:cubicBezTo>
                    <a:pt x="0" y="61610"/>
                    <a:pt x="61650" y="0"/>
                    <a:pt x="137635" y="0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F59E2B"/>
            </a:fillRef>
            <a:effectRef idx="0">
              <a:scrgbClr r="0" g="0" b="0"/>
            </a:effectRef>
            <a:fontRef idx="none"/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49" name="Shape 77"/>
            <p:cNvSpPr/>
            <p:nvPr/>
          </p:nvSpPr>
          <p:spPr>
            <a:xfrm>
              <a:off x="6605292" y="1788977"/>
              <a:ext cx="275256" cy="137617"/>
            </a:xfrm>
            <a:custGeom>
              <a:avLst/>
              <a:gdLst/>
              <a:ahLst/>
              <a:cxnLst/>
              <a:rect l="0" t="0" r="0" b="0"/>
              <a:pathLst>
                <a:path w="275256" h="137617">
                  <a:moveTo>
                    <a:pt x="0" y="0"/>
                  </a:moveTo>
                  <a:lnTo>
                    <a:pt x="68821" y="0"/>
                  </a:lnTo>
                  <a:cubicBezTo>
                    <a:pt x="68821" y="38005"/>
                    <a:pt x="99633" y="68800"/>
                    <a:pt x="137635" y="68800"/>
                  </a:cubicBezTo>
                  <a:cubicBezTo>
                    <a:pt x="175640" y="68800"/>
                    <a:pt x="206439" y="38005"/>
                    <a:pt x="206439" y="0"/>
                  </a:cubicBezTo>
                  <a:lnTo>
                    <a:pt x="275256" y="0"/>
                  </a:lnTo>
                  <a:lnTo>
                    <a:pt x="275256" y="22"/>
                  </a:lnTo>
                  <a:cubicBezTo>
                    <a:pt x="275256" y="76007"/>
                    <a:pt x="213642" y="137617"/>
                    <a:pt x="137635" y="137617"/>
                  </a:cubicBezTo>
                  <a:cubicBezTo>
                    <a:pt x="61650" y="137617"/>
                    <a:pt x="0" y="76007"/>
                    <a:pt x="0" y="22"/>
                  </a:cubicBezTo>
                  <a:lnTo>
                    <a:pt x="0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F59E2B"/>
            </a:fillRef>
            <a:effectRef idx="0">
              <a:scrgbClr r="0" g="0" b="0"/>
            </a:effectRef>
            <a:fontRef idx="none"/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50" name="Shape 78"/>
            <p:cNvSpPr/>
            <p:nvPr/>
          </p:nvSpPr>
          <p:spPr>
            <a:xfrm>
              <a:off x="6605292" y="1651381"/>
              <a:ext cx="275256" cy="137618"/>
            </a:xfrm>
            <a:custGeom>
              <a:avLst/>
              <a:gdLst/>
              <a:ahLst/>
              <a:cxnLst/>
              <a:rect l="0" t="0" r="0" b="0"/>
              <a:pathLst>
                <a:path w="275256" h="137618">
                  <a:moveTo>
                    <a:pt x="137635" y="0"/>
                  </a:moveTo>
                  <a:cubicBezTo>
                    <a:pt x="213642" y="0"/>
                    <a:pt x="275256" y="61610"/>
                    <a:pt x="275256" y="137596"/>
                  </a:cubicBezTo>
                  <a:lnTo>
                    <a:pt x="275256" y="137618"/>
                  </a:lnTo>
                  <a:lnTo>
                    <a:pt x="206439" y="137618"/>
                  </a:lnTo>
                  <a:cubicBezTo>
                    <a:pt x="206439" y="99613"/>
                    <a:pt x="175640" y="68815"/>
                    <a:pt x="137635" y="68815"/>
                  </a:cubicBezTo>
                  <a:cubicBezTo>
                    <a:pt x="99633" y="68815"/>
                    <a:pt x="68821" y="99613"/>
                    <a:pt x="68821" y="137618"/>
                  </a:cubicBezTo>
                  <a:lnTo>
                    <a:pt x="0" y="137618"/>
                  </a:lnTo>
                  <a:lnTo>
                    <a:pt x="0" y="137596"/>
                  </a:lnTo>
                  <a:cubicBezTo>
                    <a:pt x="0" y="61610"/>
                    <a:pt x="61650" y="0"/>
                    <a:pt x="137635" y="0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F59E2B"/>
            </a:fillRef>
            <a:effectRef idx="0">
              <a:scrgbClr r="0" g="0" b="0"/>
            </a:effectRef>
            <a:fontRef idx="none"/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51" name="Shape 79"/>
            <p:cNvSpPr/>
            <p:nvPr/>
          </p:nvSpPr>
          <p:spPr>
            <a:xfrm>
              <a:off x="6605292" y="1513764"/>
              <a:ext cx="275256" cy="137616"/>
            </a:xfrm>
            <a:custGeom>
              <a:avLst/>
              <a:gdLst/>
              <a:ahLst/>
              <a:cxnLst/>
              <a:rect l="0" t="0" r="0" b="0"/>
              <a:pathLst>
                <a:path w="275256" h="137616">
                  <a:moveTo>
                    <a:pt x="0" y="0"/>
                  </a:moveTo>
                  <a:lnTo>
                    <a:pt x="68821" y="0"/>
                  </a:lnTo>
                  <a:cubicBezTo>
                    <a:pt x="68821" y="38002"/>
                    <a:pt x="99633" y="68796"/>
                    <a:pt x="137635" y="68796"/>
                  </a:cubicBezTo>
                  <a:cubicBezTo>
                    <a:pt x="175640" y="68796"/>
                    <a:pt x="206439" y="38002"/>
                    <a:pt x="206439" y="0"/>
                  </a:cubicBezTo>
                  <a:lnTo>
                    <a:pt x="275256" y="0"/>
                  </a:lnTo>
                  <a:lnTo>
                    <a:pt x="275256" y="15"/>
                  </a:lnTo>
                  <a:cubicBezTo>
                    <a:pt x="275256" y="76003"/>
                    <a:pt x="213642" y="137616"/>
                    <a:pt x="137635" y="137616"/>
                  </a:cubicBezTo>
                  <a:cubicBezTo>
                    <a:pt x="61650" y="137616"/>
                    <a:pt x="0" y="76003"/>
                    <a:pt x="0" y="15"/>
                  </a:cubicBezTo>
                  <a:lnTo>
                    <a:pt x="0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F59E2B"/>
            </a:fillRef>
            <a:effectRef idx="0">
              <a:scrgbClr r="0" g="0" b="0"/>
            </a:effectRef>
            <a:fontRef idx="none"/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pic>
          <p:nvPicPr>
            <p:cNvPr id="52" name="Picture 82"/>
            <p:cNvPicPr/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1100880" y="1376151"/>
              <a:ext cx="550429" cy="550433"/>
            </a:xfrm>
            <a:prstGeom prst="rect">
              <a:avLst/>
            </a:prstGeom>
          </p:spPr>
        </p:pic>
        <p:sp>
          <p:nvSpPr>
            <p:cNvPr id="53" name="Shape 83"/>
            <p:cNvSpPr/>
            <p:nvPr/>
          </p:nvSpPr>
          <p:spPr>
            <a:xfrm>
              <a:off x="2614615" y="3440314"/>
              <a:ext cx="275217" cy="275228"/>
            </a:xfrm>
            <a:custGeom>
              <a:avLst/>
              <a:gdLst/>
              <a:ahLst/>
              <a:cxnLst/>
              <a:rect l="0" t="0" r="0" b="0"/>
              <a:pathLst>
                <a:path w="275217" h="275228">
                  <a:moveTo>
                    <a:pt x="137617" y="0"/>
                  </a:moveTo>
                  <a:cubicBezTo>
                    <a:pt x="213602" y="0"/>
                    <a:pt x="275217" y="61614"/>
                    <a:pt x="275217" y="137617"/>
                  </a:cubicBezTo>
                  <a:cubicBezTo>
                    <a:pt x="275217" y="213618"/>
                    <a:pt x="213602" y="275228"/>
                    <a:pt x="137617" y="275228"/>
                  </a:cubicBezTo>
                  <a:cubicBezTo>
                    <a:pt x="61610" y="275228"/>
                    <a:pt x="0" y="213618"/>
                    <a:pt x="0" y="137617"/>
                  </a:cubicBezTo>
                  <a:cubicBezTo>
                    <a:pt x="0" y="61614"/>
                    <a:pt x="61610" y="0"/>
                    <a:pt x="137617" y="0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F59E2B"/>
            </a:fillRef>
            <a:effectRef idx="0">
              <a:scrgbClr r="0" g="0" b="0"/>
            </a:effectRef>
            <a:fontRef idx="none"/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54" name="Shape 84"/>
            <p:cNvSpPr/>
            <p:nvPr/>
          </p:nvSpPr>
          <p:spPr>
            <a:xfrm>
              <a:off x="1307319" y="894511"/>
              <a:ext cx="68800" cy="68802"/>
            </a:xfrm>
            <a:custGeom>
              <a:avLst/>
              <a:gdLst/>
              <a:ahLst/>
              <a:cxnLst/>
              <a:rect l="0" t="0" r="0" b="0"/>
              <a:pathLst>
                <a:path w="68800" h="68802">
                  <a:moveTo>
                    <a:pt x="34398" y="0"/>
                  </a:moveTo>
                  <a:cubicBezTo>
                    <a:pt x="53402" y="0"/>
                    <a:pt x="68800" y="15400"/>
                    <a:pt x="68800" y="34402"/>
                  </a:cubicBezTo>
                  <a:cubicBezTo>
                    <a:pt x="68800" y="53402"/>
                    <a:pt x="53402" y="68802"/>
                    <a:pt x="34398" y="68802"/>
                  </a:cubicBezTo>
                  <a:cubicBezTo>
                    <a:pt x="15397" y="68802"/>
                    <a:pt x="0" y="53402"/>
                    <a:pt x="0" y="34402"/>
                  </a:cubicBezTo>
                  <a:cubicBezTo>
                    <a:pt x="0" y="15400"/>
                    <a:pt x="15397" y="0"/>
                    <a:pt x="34398" y="0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F59E2B"/>
            </a:fillRef>
            <a:effectRef idx="0">
              <a:scrgbClr r="0" g="0" b="0"/>
            </a:effectRef>
            <a:fontRef idx="none"/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55" name="Shape 85"/>
            <p:cNvSpPr/>
            <p:nvPr/>
          </p:nvSpPr>
          <p:spPr>
            <a:xfrm>
              <a:off x="1204100" y="894511"/>
              <a:ext cx="68800" cy="68802"/>
            </a:xfrm>
            <a:custGeom>
              <a:avLst/>
              <a:gdLst/>
              <a:ahLst/>
              <a:cxnLst/>
              <a:rect l="0" t="0" r="0" b="0"/>
              <a:pathLst>
                <a:path w="68800" h="68802">
                  <a:moveTo>
                    <a:pt x="34390" y="0"/>
                  </a:moveTo>
                  <a:cubicBezTo>
                    <a:pt x="53398" y="0"/>
                    <a:pt x="68800" y="15400"/>
                    <a:pt x="68800" y="34402"/>
                  </a:cubicBezTo>
                  <a:cubicBezTo>
                    <a:pt x="68800" y="53402"/>
                    <a:pt x="53398" y="68802"/>
                    <a:pt x="34390" y="68802"/>
                  </a:cubicBezTo>
                  <a:cubicBezTo>
                    <a:pt x="15398" y="68802"/>
                    <a:pt x="0" y="53402"/>
                    <a:pt x="0" y="34402"/>
                  </a:cubicBezTo>
                  <a:cubicBezTo>
                    <a:pt x="0" y="15400"/>
                    <a:pt x="15398" y="0"/>
                    <a:pt x="34390" y="0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F59E2B"/>
            </a:fillRef>
            <a:effectRef idx="0">
              <a:scrgbClr r="0" g="0" b="0"/>
            </a:effectRef>
            <a:fontRef idx="none"/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56" name="Shape 86"/>
            <p:cNvSpPr/>
            <p:nvPr/>
          </p:nvSpPr>
          <p:spPr>
            <a:xfrm>
              <a:off x="1100880" y="894511"/>
              <a:ext cx="68821" cy="68802"/>
            </a:xfrm>
            <a:custGeom>
              <a:avLst/>
              <a:gdLst/>
              <a:ahLst/>
              <a:cxnLst/>
              <a:rect l="0" t="0" r="0" b="0"/>
              <a:pathLst>
                <a:path w="68821" h="68802">
                  <a:moveTo>
                    <a:pt x="34402" y="0"/>
                  </a:moveTo>
                  <a:cubicBezTo>
                    <a:pt x="53420" y="0"/>
                    <a:pt x="68821" y="15400"/>
                    <a:pt x="68821" y="34402"/>
                  </a:cubicBezTo>
                  <a:cubicBezTo>
                    <a:pt x="68821" y="53402"/>
                    <a:pt x="53420" y="68802"/>
                    <a:pt x="34402" y="68802"/>
                  </a:cubicBezTo>
                  <a:cubicBezTo>
                    <a:pt x="15419" y="68802"/>
                    <a:pt x="0" y="53402"/>
                    <a:pt x="0" y="34402"/>
                  </a:cubicBezTo>
                  <a:cubicBezTo>
                    <a:pt x="0" y="15400"/>
                    <a:pt x="15419" y="0"/>
                    <a:pt x="34402" y="0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F59E2B"/>
            </a:fillRef>
            <a:effectRef idx="0">
              <a:scrgbClr r="0" g="0" b="0"/>
            </a:effectRef>
            <a:fontRef idx="none"/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57" name="Shape 87"/>
            <p:cNvSpPr/>
            <p:nvPr/>
          </p:nvSpPr>
          <p:spPr>
            <a:xfrm>
              <a:off x="1307319" y="791301"/>
              <a:ext cx="68800" cy="68804"/>
            </a:xfrm>
            <a:custGeom>
              <a:avLst/>
              <a:gdLst/>
              <a:ahLst/>
              <a:cxnLst/>
              <a:rect l="0" t="0" r="0" b="0"/>
              <a:pathLst>
                <a:path w="68800" h="68804">
                  <a:moveTo>
                    <a:pt x="34398" y="0"/>
                  </a:moveTo>
                  <a:cubicBezTo>
                    <a:pt x="53402" y="0"/>
                    <a:pt x="68800" y="15401"/>
                    <a:pt x="68800" y="34402"/>
                  </a:cubicBezTo>
                  <a:cubicBezTo>
                    <a:pt x="68800" y="53402"/>
                    <a:pt x="53402" y="68804"/>
                    <a:pt x="34398" y="68804"/>
                  </a:cubicBezTo>
                  <a:cubicBezTo>
                    <a:pt x="15397" y="68804"/>
                    <a:pt x="0" y="53402"/>
                    <a:pt x="0" y="34402"/>
                  </a:cubicBezTo>
                  <a:cubicBezTo>
                    <a:pt x="0" y="15401"/>
                    <a:pt x="15397" y="0"/>
                    <a:pt x="34398" y="0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F59E2B"/>
            </a:fillRef>
            <a:effectRef idx="0">
              <a:scrgbClr r="0" g="0" b="0"/>
            </a:effectRef>
            <a:fontRef idx="none"/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58" name="Shape 88"/>
            <p:cNvSpPr/>
            <p:nvPr/>
          </p:nvSpPr>
          <p:spPr>
            <a:xfrm>
              <a:off x="1204100" y="791301"/>
              <a:ext cx="68800" cy="68804"/>
            </a:xfrm>
            <a:custGeom>
              <a:avLst/>
              <a:gdLst/>
              <a:ahLst/>
              <a:cxnLst/>
              <a:rect l="0" t="0" r="0" b="0"/>
              <a:pathLst>
                <a:path w="68800" h="68804">
                  <a:moveTo>
                    <a:pt x="34390" y="0"/>
                  </a:moveTo>
                  <a:cubicBezTo>
                    <a:pt x="53398" y="0"/>
                    <a:pt x="68800" y="15401"/>
                    <a:pt x="68800" y="34402"/>
                  </a:cubicBezTo>
                  <a:cubicBezTo>
                    <a:pt x="68800" y="53402"/>
                    <a:pt x="53398" y="68804"/>
                    <a:pt x="34390" y="68804"/>
                  </a:cubicBezTo>
                  <a:cubicBezTo>
                    <a:pt x="15398" y="68804"/>
                    <a:pt x="0" y="53402"/>
                    <a:pt x="0" y="34402"/>
                  </a:cubicBezTo>
                  <a:cubicBezTo>
                    <a:pt x="0" y="15401"/>
                    <a:pt x="15398" y="0"/>
                    <a:pt x="34390" y="0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F59E2B"/>
            </a:fillRef>
            <a:effectRef idx="0">
              <a:scrgbClr r="0" g="0" b="0"/>
            </a:effectRef>
            <a:fontRef idx="none"/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59" name="Shape 89"/>
            <p:cNvSpPr/>
            <p:nvPr/>
          </p:nvSpPr>
          <p:spPr>
            <a:xfrm>
              <a:off x="1100880" y="791301"/>
              <a:ext cx="68821" cy="68804"/>
            </a:xfrm>
            <a:custGeom>
              <a:avLst/>
              <a:gdLst/>
              <a:ahLst/>
              <a:cxnLst/>
              <a:rect l="0" t="0" r="0" b="0"/>
              <a:pathLst>
                <a:path w="68821" h="68804">
                  <a:moveTo>
                    <a:pt x="34402" y="0"/>
                  </a:moveTo>
                  <a:cubicBezTo>
                    <a:pt x="53420" y="0"/>
                    <a:pt x="68821" y="15401"/>
                    <a:pt x="68821" y="34402"/>
                  </a:cubicBezTo>
                  <a:cubicBezTo>
                    <a:pt x="68821" y="53402"/>
                    <a:pt x="53420" y="68804"/>
                    <a:pt x="34402" y="68804"/>
                  </a:cubicBezTo>
                  <a:cubicBezTo>
                    <a:pt x="15419" y="68804"/>
                    <a:pt x="0" y="53402"/>
                    <a:pt x="0" y="34402"/>
                  </a:cubicBezTo>
                  <a:cubicBezTo>
                    <a:pt x="0" y="15401"/>
                    <a:pt x="15419" y="0"/>
                    <a:pt x="34402" y="0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F59E2B"/>
            </a:fillRef>
            <a:effectRef idx="0">
              <a:scrgbClr r="0" g="0" b="0"/>
            </a:effectRef>
            <a:fontRef idx="none"/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60" name="Shape 90"/>
            <p:cNvSpPr/>
            <p:nvPr/>
          </p:nvSpPr>
          <p:spPr>
            <a:xfrm>
              <a:off x="1307319" y="688098"/>
              <a:ext cx="68800" cy="68796"/>
            </a:xfrm>
            <a:custGeom>
              <a:avLst/>
              <a:gdLst/>
              <a:ahLst/>
              <a:cxnLst/>
              <a:rect l="0" t="0" r="0" b="0"/>
              <a:pathLst>
                <a:path w="68800" h="68796">
                  <a:moveTo>
                    <a:pt x="34398" y="0"/>
                  </a:moveTo>
                  <a:cubicBezTo>
                    <a:pt x="53402" y="0"/>
                    <a:pt x="68800" y="15396"/>
                    <a:pt x="68800" y="34398"/>
                  </a:cubicBezTo>
                  <a:cubicBezTo>
                    <a:pt x="68800" y="53398"/>
                    <a:pt x="53402" y="68796"/>
                    <a:pt x="34398" y="68796"/>
                  </a:cubicBezTo>
                  <a:cubicBezTo>
                    <a:pt x="15397" y="68796"/>
                    <a:pt x="0" y="53398"/>
                    <a:pt x="0" y="34398"/>
                  </a:cubicBezTo>
                  <a:cubicBezTo>
                    <a:pt x="0" y="15396"/>
                    <a:pt x="15397" y="0"/>
                    <a:pt x="34398" y="0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F59E2B"/>
            </a:fillRef>
            <a:effectRef idx="0">
              <a:scrgbClr r="0" g="0" b="0"/>
            </a:effectRef>
            <a:fontRef idx="none"/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61" name="Shape 91"/>
            <p:cNvSpPr/>
            <p:nvPr/>
          </p:nvSpPr>
          <p:spPr>
            <a:xfrm>
              <a:off x="1204100" y="688098"/>
              <a:ext cx="68800" cy="68796"/>
            </a:xfrm>
            <a:custGeom>
              <a:avLst/>
              <a:gdLst/>
              <a:ahLst/>
              <a:cxnLst/>
              <a:rect l="0" t="0" r="0" b="0"/>
              <a:pathLst>
                <a:path w="68800" h="68796">
                  <a:moveTo>
                    <a:pt x="34390" y="0"/>
                  </a:moveTo>
                  <a:cubicBezTo>
                    <a:pt x="53398" y="0"/>
                    <a:pt x="68800" y="15396"/>
                    <a:pt x="68800" y="34398"/>
                  </a:cubicBezTo>
                  <a:cubicBezTo>
                    <a:pt x="68800" y="53398"/>
                    <a:pt x="53398" y="68796"/>
                    <a:pt x="34390" y="68796"/>
                  </a:cubicBezTo>
                  <a:cubicBezTo>
                    <a:pt x="15398" y="68796"/>
                    <a:pt x="0" y="53398"/>
                    <a:pt x="0" y="34398"/>
                  </a:cubicBezTo>
                  <a:cubicBezTo>
                    <a:pt x="0" y="15396"/>
                    <a:pt x="15398" y="0"/>
                    <a:pt x="34390" y="0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F59E2B"/>
            </a:fillRef>
            <a:effectRef idx="0">
              <a:scrgbClr r="0" g="0" b="0"/>
            </a:effectRef>
            <a:fontRef idx="none"/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62" name="Shape 92"/>
            <p:cNvSpPr/>
            <p:nvPr/>
          </p:nvSpPr>
          <p:spPr>
            <a:xfrm>
              <a:off x="1100880" y="688098"/>
              <a:ext cx="68821" cy="68796"/>
            </a:xfrm>
            <a:custGeom>
              <a:avLst/>
              <a:gdLst/>
              <a:ahLst/>
              <a:cxnLst/>
              <a:rect l="0" t="0" r="0" b="0"/>
              <a:pathLst>
                <a:path w="68821" h="68796">
                  <a:moveTo>
                    <a:pt x="34402" y="0"/>
                  </a:moveTo>
                  <a:cubicBezTo>
                    <a:pt x="53420" y="0"/>
                    <a:pt x="68821" y="15396"/>
                    <a:pt x="68821" y="34398"/>
                  </a:cubicBezTo>
                  <a:cubicBezTo>
                    <a:pt x="68821" y="53398"/>
                    <a:pt x="53420" y="68796"/>
                    <a:pt x="34402" y="68796"/>
                  </a:cubicBezTo>
                  <a:cubicBezTo>
                    <a:pt x="15419" y="68796"/>
                    <a:pt x="0" y="53398"/>
                    <a:pt x="0" y="34398"/>
                  </a:cubicBezTo>
                  <a:cubicBezTo>
                    <a:pt x="0" y="15396"/>
                    <a:pt x="15419" y="0"/>
                    <a:pt x="34402" y="0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F59E2B"/>
            </a:fillRef>
            <a:effectRef idx="0">
              <a:scrgbClr r="0" g="0" b="0"/>
            </a:effectRef>
            <a:fontRef idx="none"/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pic>
          <p:nvPicPr>
            <p:cNvPr id="63" name="Picture 95"/>
            <p:cNvPicPr/>
            <p:nvPr/>
          </p:nvPicPr>
          <p:blipFill>
            <a:blip r:embed="rId15" cstate="print"/>
            <a:stretch>
              <a:fillRect/>
            </a:stretch>
          </p:blipFill>
          <p:spPr>
            <a:xfrm>
              <a:off x="2614558" y="2201815"/>
              <a:ext cx="1100927" cy="1100865"/>
            </a:xfrm>
            <a:prstGeom prst="rect">
              <a:avLst/>
            </a:prstGeom>
          </p:spPr>
        </p:pic>
        <p:pic>
          <p:nvPicPr>
            <p:cNvPr id="64" name="Picture 98"/>
            <p:cNvPicPr/>
            <p:nvPr/>
          </p:nvPicPr>
          <p:blipFill>
            <a:blip r:embed="rId16" cstate="print"/>
            <a:stretch>
              <a:fillRect/>
            </a:stretch>
          </p:blipFill>
          <p:spPr>
            <a:xfrm>
              <a:off x="2614615" y="550494"/>
              <a:ext cx="550436" cy="550455"/>
            </a:xfrm>
            <a:prstGeom prst="rect">
              <a:avLst/>
            </a:prstGeom>
          </p:spPr>
        </p:pic>
        <p:pic>
          <p:nvPicPr>
            <p:cNvPr id="65" name="Picture 100"/>
            <p:cNvPicPr/>
            <p:nvPr/>
          </p:nvPicPr>
          <p:blipFill>
            <a:blip r:embed="rId17" cstate="print"/>
            <a:stretch>
              <a:fillRect/>
            </a:stretch>
          </p:blipFill>
          <p:spPr>
            <a:xfrm>
              <a:off x="550441" y="1926602"/>
              <a:ext cx="550444" cy="550451"/>
            </a:xfrm>
            <a:prstGeom prst="rect">
              <a:avLst/>
            </a:prstGeom>
          </p:spPr>
        </p:pic>
        <p:sp>
          <p:nvSpPr>
            <p:cNvPr id="66" name="Shape 13312"/>
            <p:cNvSpPr/>
            <p:nvPr/>
          </p:nvSpPr>
          <p:spPr>
            <a:xfrm>
              <a:off x="756846" y="2958686"/>
              <a:ext cx="68821" cy="68806"/>
            </a:xfrm>
            <a:custGeom>
              <a:avLst/>
              <a:gdLst/>
              <a:ahLst/>
              <a:cxnLst/>
              <a:rect l="0" t="0" r="0" b="0"/>
              <a:pathLst>
                <a:path w="68821" h="68806">
                  <a:moveTo>
                    <a:pt x="0" y="0"/>
                  </a:moveTo>
                  <a:lnTo>
                    <a:pt x="68821" y="0"/>
                  </a:lnTo>
                  <a:lnTo>
                    <a:pt x="68821" y="68806"/>
                  </a:lnTo>
                  <a:lnTo>
                    <a:pt x="0" y="68806"/>
                  </a:lnTo>
                  <a:lnTo>
                    <a:pt x="0" y="0"/>
                  </a:lnTo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9ED5"/>
            </a:fillRef>
            <a:effectRef idx="0">
              <a:scrgbClr r="0" g="0" b="0"/>
            </a:effectRef>
            <a:fontRef idx="none"/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67" name="Shape 13313"/>
            <p:cNvSpPr/>
            <p:nvPr/>
          </p:nvSpPr>
          <p:spPr>
            <a:xfrm>
              <a:off x="619251" y="2958686"/>
              <a:ext cx="68818" cy="68806"/>
            </a:xfrm>
            <a:custGeom>
              <a:avLst/>
              <a:gdLst/>
              <a:ahLst/>
              <a:cxnLst/>
              <a:rect l="0" t="0" r="0" b="0"/>
              <a:pathLst>
                <a:path w="68818" h="68806">
                  <a:moveTo>
                    <a:pt x="0" y="0"/>
                  </a:moveTo>
                  <a:lnTo>
                    <a:pt x="68818" y="0"/>
                  </a:lnTo>
                  <a:lnTo>
                    <a:pt x="68818" y="68806"/>
                  </a:lnTo>
                  <a:lnTo>
                    <a:pt x="0" y="68806"/>
                  </a:lnTo>
                  <a:lnTo>
                    <a:pt x="0" y="0"/>
                  </a:lnTo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9ED5"/>
            </a:fillRef>
            <a:effectRef idx="0">
              <a:scrgbClr r="0" g="0" b="0"/>
            </a:effectRef>
            <a:fontRef idx="none"/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68" name="Shape 13314"/>
            <p:cNvSpPr/>
            <p:nvPr/>
          </p:nvSpPr>
          <p:spPr>
            <a:xfrm>
              <a:off x="688068" y="2889887"/>
              <a:ext cx="68778" cy="68800"/>
            </a:xfrm>
            <a:custGeom>
              <a:avLst/>
              <a:gdLst/>
              <a:ahLst/>
              <a:cxnLst/>
              <a:rect l="0" t="0" r="0" b="0"/>
              <a:pathLst>
                <a:path w="68778" h="68800">
                  <a:moveTo>
                    <a:pt x="0" y="0"/>
                  </a:moveTo>
                  <a:lnTo>
                    <a:pt x="68778" y="0"/>
                  </a:lnTo>
                  <a:lnTo>
                    <a:pt x="68778" y="68800"/>
                  </a:lnTo>
                  <a:lnTo>
                    <a:pt x="0" y="68800"/>
                  </a:lnTo>
                  <a:lnTo>
                    <a:pt x="0" y="0"/>
                  </a:lnTo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9ED5"/>
            </a:fillRef>
            <a:effectRef idx="0">
              <a:scrgbClr r="0" g="0" b="0"/>
            </a:effectRef>
            <a:fontRef idx="none"/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69" name="Shape 13315"/>
            <p:cNvSpPr/>
            <p:nvPr/>
          </p:nvSpPr>
          <p:spPr>
            <a:xfrm>
              <a:off x="550441" y="2889887"/>
              <a:ext cx="68810" cy="68800"/>
            </a:xfrm>
            <a:custGeom>
              <a:avLst/>
              <a:gdLst/>
              <a:ahLst/>
              <a:cxnLst/>
              <a:rect l="0" t="0" r="0" b="0"/>
              <a:pathLst>
                <a:path w="68810" h="68800">
                  <a:moveTo>
                    <a:pt x="0" y="0"/>
                  </a:moveTo>
                  <a:lnTo>
                    <a:pt x="68810" y="0"/>
                  </a:lnTo>
                  <a:lnTo>
                    <a:pt x="68810" y="68800"/>
                  </a:lnTo>
                  <a:lnTo>
                    <a:pt x="0" y="68800"/>
                  </a:lnTo>
                  <a:lnTo>
                    <a:pt x="0" y="0"/>
                  </a:lnTo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9ED5"/>
            </a:fillRef>
            <a:effectRef idx="0">
              <a:scrgbClr r="0" g="0" b="0"/>
            </a:effectRef>
            <a:fontRef idx="none"/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70" name="Shape 13316"/>
            <p:cNvSpPr/>
            <p:nvPr/>
          </p:nvSpPr>
          <p:spPr>
            <a:xfrm>
              <a:off x="756846" y="2821079"/>
              <a:ext cx="68821" cy="68807"/>
            </a:xfrm>
            <a:custGeom>
              <a:avLst/>
              <a:gdLst/>
              <a:ahLst/>
              <a:cxnLst/>
              <a:rect l="0" t="0" r="0" b="0"/>
              <a:pathLst>
                <a:path w="68821" h="68807">
                  <a:moveTo>
                    <a:pt x="0" y="0"/>
                  </a:moveTo>
                  <a:lnTo>
                    <a:pt x="68821" y="0"/>
                  </a:lnTo>
                  <a:lnTo>
                    <a:pt x="68821" y="68807"/>
                  </a:lnTo>
                  <a:lnTo>
                    <a:pt x="0" y="68807"/>
                  </a:lnTo>
                  <a:lnTo>
                    <a:pt x="0" y="0"/>
                  </a:lnTo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9ED5"/>
            </a:fillRef>
            <a:effectRef idx="0">
              <a:scrgbClr r="0" g="0" b="0"/>
            </a:effectRef>
            <a:fontRef idx="none"/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71" name="Shape 13317"/>
            <p:cNvSpPr/>
            <p:nvPr/>
          </p:nvSpPr>
          <p:spPr>
            <a:xfrm>
              <a:off x="688068" y="2752269"/>
              <a:ext cx="68778" cy="68810"/>
            </a:xfrm>
            <a:custGeom>
              <a:avLst/>
              <a:gdLst/>
              <a:ahLst/>
              <a:cxnLst/>
              <a:rect l="0" t="0" r="0" b="0"/>
              <a:pathLst>
                <a:path w="68778" h="68810">
                  <a:moveTo>
                    <a:pt x="0" y="0"/>
                  </a:moveTo>
                  <a:lnTo>
                    <a:pt x="68778" y="0"/>
                  </a:lnTo>
                  <a:lnTo>
                    <a:pt x="68778" y="68810"/>
                  </a:lnTo>
                  <a:lnTo>
                    <a:pt x="0" y="68810"/>
                  </a:lnTo>
                  <a:lnTo>
                    <a:pt x="0" y="0"/>
                  </a:lnTo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9ED5"/>
            </a:fillRef>
            <a:effectRef idx="0">
              <a:scrgbClr r="0" g="0" b="0"/>
            </a:effectRef>
            <a:fontRef idx="none"/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72" name="Shape 107"/>
            <p:cNvSpPr/>
            <p:nvPr/>
          </p:nvSpPr>
          <p:spPr>
            <a:xfrm>
              <a:off x="550473" y="2752269"/>
              <a:ext cx="137596" cy="137617"/>
            </a:xfrm>
            <a:custGeom>
              <a:avLst/>
              <a:gdLst/>
              <a:ahLst/>
              <a:cxnLst/>
              <a:rect l="0" t="0" r="0" b="0"/>
              <a:pathLst>
                <a:path w="137596" h="137617">
                  <a:moveTo>
                    <a:pt x="0" y="0"/>
                  </a:moveTo>
                  <a:lnTo>
                    <a:pt x="68814" y="0"/>
                  </a:lnTo>
                  <a:lnTo>
                    <a:pt x="68814" y="68810"/>
                  </a:lnTo>
                  <a:lnTo>
                    <a:pt x="137596" y="68810"/>
                  </a:lnTo>
                  <a:lnTo>
                    <a:pt x="137596" y="137617"/>
                  </a:lnTo>
                  <a:lnTo>
                    <a:pt x="68778" y="137617"/>
                  </a:lnTo>
                  <a:lnTo>
                    <a:pt x="68778" y="68810"/>
                  </a:lnTo>
                  <a:lnTo>
                    <a:pt x="0" y="68810"/>
                  </a:lnTo>
                  <a:lnTo>
                    <a:pt x="0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9ED5"/>
            </a:fillRef>
            <a:effectRef idx="0">
              <a:scrgbClr r="0" g="0" b="0"/>
            </a:effectRef>
            <a:fontRef idx="none"/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73" name="Shape 13318"/>
            <p:cNvSpPr/>
            <p:nvPr/>
          </p:nvSpPr>
          <p:spPr>
            <a:xfrm>
              <a:off x="756846" y="3233897"/>
              <a:ext cx="68821" cy="68811"/>
            </a:xfrm>
            <a:custGeom>
              <a:avLst/>
              <a:gdLst/>
              <a:ahLst/>
              <a:cxnLst/>
              <a:rect l="0" t="0" r="0" b="0"/>
              <a:pathLst>
                <a:path w="68821" h="68811">
                  <a:moveTo>
                    <a:pt x="0" y="0"/>
                  </a:moveTo>
                  <a:lnTo>
                    <a:pt x="68821" y="0"/>
                  </a:lnTo>
                  <a:lnTo>
                    <a:pt x="68821" y="68811"/>
                  </a:lnTo>
                  <a:lnTo>
                    <a:pt x="0" y="68811"/>
                  </a:lnTo>
                  <a:lnTo>
                    <a:pt x="0" y="0"/>
                  </a:lnTo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9ED5"/>
            </a:fillRef>
            <a:effectRef idx="0">
              <a:scrgbClr r="0" g="0" b="0"/>
            </a:effectRef>
            <a:fontRef idx="none"/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74" name="Shape 13319"/>
            <p:cNvSpPr/>
            <p:nvPr/>
          </p:nvSpPr>
          <p:spPr>
            <a:xfrm>
              <a:off x="619251" y="3233897"/>
              <a:ext cx="68818" cy="68811"/>
            </a:xfrm>
            <a:custGeom>
              <a:avLst/>
              <a:gdLst/>
              <a:ahLst/>
              <a:cxnLst/>
              <a:rect l="0" t="0" r="0" b="0"/>
              <a:pathLst>
                <a:path w="68818" h="68811">
                  <a:moveTo>
                    <a:pt x="0" y="0"/>
                  </a:moveTo>
                  <a:lnTo>
                    <a:pt x="68818" y="0"/>
                  </a:lnTo>
                  <a:lnTo>
                    <a:pt x="68818" y="68811"/>
                  </a:lnTo>
                  <a:lnTo>
                    <a:pt x="0" y="68811"/>
                  </a:lnTo>
                  <a:lnTo>
                    <a:pt x="0" y="0"/>
                  </a:lnTo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9ED5"/>
            </a:fillRef>
            <a:effectRef idx="0">
              <a:scrgbClr r="0" g="0" b="0"/>
            </a:effectRef>
            <a:fontRef idx="none"/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75" name="Shape 13320"/>
            <p:cNvSpPr/>
            <p:nvPr/>
          </p:nvSpPr>
          <p:spPr>
            <a:xfrm>
              <a:off x="688068" y="3165102"/>
              <a:ext cx="68778" cy="68796"/>
            </a:xfrm>
            <a:custGeom>
              <a:avLst/>
              <a:gdLst/>
              <a:ahLst/>
              <a:cxnLst/>
              <a:rect l="0" t="0" r="0" b="0"/>
              <a:pathLst>
                <a:path w="68778" h="68796">
                  <a:moveTo>
                    <a:pt x="0" y="0"/>
                  </a:moveTo>
                  <a:lnTo>
                    <a:pt x="68778" y="0"/>
                  </a:lnTo>
                  <a:lnTo>
                    <a:pt x="68778" y="68796"/>
                  </a:lnTo>
                  <a:lnTo>
                    <a:pt x="0" y="68796"/>
                  </a:lnTo>
                  <a:lnTo>
                    <a:pt x="0" y="0"/>
                  </a:lnTo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9ED5"/>
            </a:fillRef>
            <a:effectRef idx="0">
              <a:scrgbClr r="0" g="0" b="0"/>
            </a:effectRef>
            <a:fontRef idx="none"/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76" name="Shape 13321"/>
            <p:cNvSpPr/>
            <p:nvPr/>
          </p:nvSpPr>
          <p:spPr>
            <a:xfrm>
              <a:off x="550441" y="3165102"/>
              <a:ext cx="68810" cy="68796"/>
            </a:xfrm>
            <a:custGeom>
              <a:avLst/>
              <a:gdLst/>
              <a:ahLst/>
              <a:cxnLst/>
              <a:rect l="0" t="0" r="0" b="0"/>
              <a:pathLst>
                <a:path w="68810" h="68796">
                  <a:moveTo>
                    <a:pt x="0" y="0"/>
                  </a:moveTo>
                  <a:lnTo>
                    <a:pt x="68810" y="0"/>
                  </a:lnTo>
                  <a:lnTo>
                    <a:pt x="68810" y="68796"/>
                  </a:lnTo>
                  <a:lnTo>
                    <a:pt x="0" y="68796"/>
                  </a:lnTo>
                  <a:lnTo>
                    <a:pt x="0" y="0"/>
                  </a:lnTo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9ED5"/>
            </a:fillRef>
            <a:effectRef idx="0">
              <a:scrgbClr r="0" g="0" b="0"/>
            </a:effectRef>
            <a:fontRef idx="none"/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77" name="Shape 13322"/>
            <p:cNvSpPr/>
            <p:nvPr/>
          </p:nvSpPr>
          <p:spPr>
            <a:xfrm>
              <a:off x="756846" y="3096292"/>
              <a:ext cx="68821" cy="68810"/>
            </a:xfrm>
            <a:custGeom>
              <a:avLst/>
              <a:gdLst/>
              <a:ahLst/>
              <a:cxnLst/>
              <a:rect l="0" t="0" r="0" b="0"/>
              <a:pathLst>
                <a:path w="68821" h="68810">
                  <a:moveTo>
                    <a:pt x="0" y="0"/>
                  </a:moveTo>
                  <a:lnTo>
                    <a:pt x="68821" y="0"/>
                  </a:lnTo>
                  <a:lnTo>
                    <a:pt x="68821" y="68810"/>
                  </a:lnTo>
                  <a:lnTo>
                    <a:pt x="0" y="68810"/>
                  </a:lnTo>
                  <a:lnTo>
                    <a:pt x="0" y="0"/>
                  </a:lnTo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9ED5"/>
            </a:fillRef>
            <a:effectRef idx="0">
              <a:scrgbClr r="0" g="0" b="0"/>
            </a:effectRef>
            <a:fontRef idx="none"/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78" name="Shape 13323"/>
            <p:cNvSpPr/>
            <p:nvPr/>
          </p:nvSpPr>
          <p:spPr>
            <a:xfrm>
              <a:off x="688068" y="3027484"/>
              <a:ext cx="68778" cy="68807"/>
            </a:xfrm>
            <a:custGeom>
              <a:avLst/>
              <a:gdLst/>
              <a:ahLst/>
              <a:cxnLst/>
              <a:rect l="0" t="0" r="0" b="0"/>
              <a:pathLst>
                <a:path w="68778" h="68807">
                  <a:moveTo>
                    <a:pt x="0" y="0"/>
                  </a:moveTo>
                  <a:lnTo>
                    <a:pt x="68778" y="0"/>
                  </a:lnTo>
                  <a:lnTo>
                    <a:pt x="68778" y="68807"/>
                  </a:lnTo>
                  <a:lnTo>
                    <a:pt x="0" y="68807"/>
                  </a:lnTo>
                  <a:lnTo>
                    <a:pt x="0" y="0"/>
                  </a:lnTo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9ED5"/>
            </a:fillRef>
            <a:effectRef idx="0">
              <a:scrgbClr r="0" g="0" b="0"/>
            </a:effectRef>
            <a:fontRef idx="none"/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79" name="Shape 114"/>
            <p:cNvSpPr/>
            <p:nvPr/>
          </p:nvSpPr>
          <p:spPr>
            <a:xfrm>
              <a:off x="550473" y="3027484"/>
              <a:ext cx="137596" cy="137617"/>
            </a:xfrm>
            <a:custGeom>
              <a:avLst/>
              <a:gdLst/>
              <a:ahLst/>
              <a:cxnLst/>
              <a:rect l="0" t="0" r="0" b="0"/>
              <a:pathLst>
                <a:path w="137596" h="137617">
                  <a:moveTo>
                    <a:pt x="0" y="0"/>
                  </a:moveTo>
                  <a:lnTo>
                    <a:pt x="68814" y="0"/>
                  </a:lnTo>
                  <a:lnTo>
                    <a:pt x="68814" y="68807"/>
                  </a:lnTo>
                  <a:lnTo>
                    <a:pt x="137596" y="68807"/>
                  </a:lnTo>
                  <a:lnTo>
                    <a:pt x="137596" y="137617"/>
                  </a:lnTo>
                  <a:lnTo>
                    <a:pt x="68778" y="137617"/>
                  </a:lnTo>
                  <a:lnTo>
                    <a:pt x="68778" y="68807"/>
                  </a:lnTo>
                  <a:lnTo>
                    <a:pt x="0" y="68807"/>
                  </a:lnTo>
                  <a:lnTo>
                    <a:pt x="0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9ED5"/>
            </a:fillRef>
            <a:effectRef idx="0">
              <a:scrgbClr r="0" g="0" b="0"/>
            </a:effectRef>
            <a:fontRef idx="none"/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80" name="Shape 115"/>
            <p:cNvSpPr/>
            <p:nvPr/>
          </p:nvSpPr>
          <p:spPr>
            <a:xfrm>
              <a:off x="1651306" y="825703"/>
              <a:ext cx="137625" cy="137599"/>
            </a:xfrm>
            <a:custGeom>
              <a:avLst/>
              <a:gdLst/>
              <a:ahLst/>
              <a:cxnLst/>
              <a:rect l="0" t="0" r="0" b="0"/>
              <a:pathLst>
                <a:path w="137625" h="137599">
                  <a:moveTo>
                    <a:pt x="69131" y="0"/>
                  </a:moveTo>
                  <a:lnTo>
                    <a:pt x="137625" y="67854"/>
                  </a:lnTo>
                  <a:lnTo>
                    <a:pt x="69793" y="137599"/>
                  </a:lnTo>
                  <a:lnTo>
                    <a:pt x="0" y="69750"/>
                  </a:lnTo>
                  <a:lnTo>
                    <a:pt x="69131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9ED5"/>
            </a:fillRef>
            <a:effectRef idx="0">
              <a:scrgbClr r="0" g="0" b="0"/>
            </a:effectRef>
            <a:fontRef idx="none"/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81" name="Shape 116"/>
            <p:cNvSpPr/>
            <p:nvPr/>
          </p:nvSpPr>
          <p:spPr>
            <a:xfrm>
              <a:off x="1513718" y="825703"/>
              <a:ext cx="137588" cy="137599"/>
            </a:xfrm>
            <a:custGeom>
              <a:avLst/>
              <a:gdLst/>
              <a:ahLst/>
              <a:cxnLst/>
              <a:rect l="0" t="0" r="0" b="0"/>
              <a:pathLst>
                <a:path w="137588" h="137599">
                  <a:moveTo>
                    <a:pt x="69130" y="0"/>
                  </a:moveTo>
                  <a:lnTo>
                    <a:pt x="137588" y="67854"/>
                  </a:lnTo>
                  <a:lnTo>
                    <a:pt x="69771" y="137599"/>
                  </a:lnTo>
                  <a:lnTo>
                    <a:pt x="0" y="69750"/>
                  </a:lnTo>
                  <a:lnTo>
                    <a:pt x="69130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9ED5"/>
            </a:fillRef>
            <a:effectRef idx="0">
              <a:scrgbClr r="0" g="0" b="0"/>
            </a:effectRef>
            <a:fontRef idx="none"/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82" name="Shape 117"/>
            <p:cNvSpPr/>
            <p:nvPr/>
          </p:nvSpPr>
          <p:spPr>
            <a:xfrm>
              <a:off x="1788931" y="825703"/>
              <a:ext cx="137627" cy="137599"/>
            </a:xfrm>
            <a:custGeom>
              <a:avLst/>
              <a:gdLst/>
              <a:ahLst/>
              <a:cxnLst/>
              <a:rect l="0" t="0" r="0" b="0"/>
              <a:pathLst>
                <a:path w="137627" h="137599">
                  <a:moveTo>
                    <a:pt x="69123" y="0"/>
                  </a:moveTo>
                  <a:lnTo>
                    <a:pt x="137627" y="67854"/>
                  </a:lnTo>
                  <a:lnTo>
                    <a:pt x="69785" y="137599"/>
                  </a:lnTo>
                  <a:lnTo>
                    <a:pt x="0" y="69750"/>
                  </a:lnTo>
                  <a:lnTo>
                    <a:pt x="69123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9ED5"/>
            </a:fillRef>
            <a:effectRef idx="0">
              <a:scrgbClr r="0" g="0" b="0"/>
            </a:effectRef>
            <a:fontRef idx="none"/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83" name="Shape 118"/>
            <p:cNvSpPr/>
            <p:nvPr/>
          </p:nvSpPr>
          <p:spPr>
            <a:xfrm>
              <a:off x="1926558" y="825703"/>
              <a:ext cx="137588" cy="137599"/>
            </a:xfrm>
            <a:custGeom>
              <a:avLst/>
              <a:gdLst/>
              <a:ahLst/>
              <a:cxnLst/>
              <a:rect l="0" t="0" r="0" b="0"/>
              <a:pathLst>
                <a:path w="137588" h="137599">
                  <a:moveTo>
                    <a:pt x="69102" y="0"/>
                  </a:moveTo>
                  <a:lnTo>
                    <a:pt x="137588" y="67854"/>
                  </a:lnTo>
                  <a:lnTo>
                    <a:pt x="69746" y="137599"/>
                  </a:lnTo>
                  <a:lnTo>
                    <a:pt x="0" y="69750"/>
                  </a:lnTo>
                  <a:lnTo>
                    <a:pt x="69102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9ED5"/>
            </a:fillRef>
            <a:effectRef idx="0">
              <a:scrgbClr r="0" g="0" b="0"/>
            </a:effectRef>
            <a:fontRef idx="none"/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84" name="Shape 119"/>
            <p:cNvSpPr/>
            <p:nvPr/>
          </p:nvSpPr>
          <p:spPr>
            <a:xfrm>
              <a:off x="412812" y="1926594"/>
              <a:ext cx="275238" cy="275224"/>
            </a:xfrm>
            <a:custGeom>
              <a:avLst/>
              <a:gdLst/>
              <a:ahLst/>
              <a:cxnLst/>
              <a:rect l="0" t="0" r="0" b="0"/>
              <a:pathLst>
                <a:path w="275238" h="275224">
                  <a:moveTo>
                    <a:pt x="48226" y="0"/>
                  </a:moveTo>
                  <a:lnTo>
                    <a:pt x="137610" y="89391"/>
                  </a:lnTo>
                  <a:lnTo>
                    <a:pt x="227013" y="0"/>
                  </a:lnTo>
                  <a:lnTo>
                    <a:pt x="275238" y="48229"/>
                  </a:lnTo>
                  <a:lnTo>
                    <a:pt x="185847" y="137613"/>
                  </a:lnTo>
                  <a:lnTo>
                    <a:pt x="275238" y="226999"/>
                  </a:lnTo>
                  <a:lnTo>
                    <a:pt x="227013" y="275224"/>
                  </a:lnTo>
                  <a:lnTo>
                    <a:pt x="137610" y="185839"/>
                  </a:lnTo>
                  <a:lnTo>
                    <a:pt x="48226" y="275224"/>
                  </a:lnTo>
                  <a:lnTo>
                    <a:pt x="0" y="226999"/>
                  </a:lnTo>
                  <a:lnTo>
                    <a:pt x="89395" y="137613"/>
                  </a:lnTo>
                  <a:lnTo>
                    <a:pt x="0" y="48229"/>
                  </a:lnTo>
                  <a:lnTo>
                    <a:pt x="48226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1065A2"/>
            </a:fillRef>
            <a:effectRef idx="0">
              <a:scrgbClr r="0" g="0" b="0"/>
            </a:effectRef>
            <a:fontRef idx="none"/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pic>
          <p:nvPicPr>
            <p:cNvPr id="85" name="Picture 122"/>
            <p:cNvPicPr/>
            <p:nvPr/>
          </p:nvPicPr>
          <p:blipFill>
            <a:blip r:embed="rId18" cstate="print"/>
            <a:stretch>
              <a:fillRect/>
            </a:stretch>
          </p:blipFill>
          <p:spPr>
            <a:xfrm>
              <a:off x="0" y="1788985"/>
              <a:ext cx="550426" cy="550433"/>
            </a:xfrm>
            <a:prstGeom prst="rect">
              <a:avLst/>
            </a:prstGeom>
          </p:spPr>
        </p:pic>
        <p:sp>
          <p:nvSpPr>
            <p:cNvPr id="86" name="Shape 13324"/>
            <p:cNvSpPr/>
            <p:nvPr/>
          </p:nvSpPr>
          <p:spPr>
            <a:xfrm>
              <a:off x="963263" y="1100930"/>
              <a:ext cx="137610" cy="550451"/>
            </a:xfrm>
            <a:custGeom>
              <a:avLst/>
              <a:gdLst/>
              <a:ahLst/>
              <a:cxnLst/>
              <a:rect l="0" t="0" r="0" b="0"/>
              <a:pathLst>
                <a:path w="137610" h="550451">
                  <a:moveTo>
                    <a:pt x="0" y="0"/>
                  </a:moveTo>
                  <a:lnTo>
                    <a:pt x="137610" y="0"/>
                  </a:lnTo>
                  <a:lnTo>
                    <a:pt x="137610" y="550451"/>
                  </a:lnTo>
                  <a:lnTo>
                    <a:pt x="0" y="550451"/>
                  </a:lnTo>
                  <a:lnTo>
                    <a:pt x="0" y="0"/>
                  </a:lnTo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1065A2"/>
            </a:fillRef>
            <a:effectRef idx="0">
              <a:scrgbClr r="0" g="0" b="0"/>
            </a:effectRef>
            <a:fontRef idx="none"/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87" name="Shape 13325"/>
            <p:cNvSpPr/>
            <p:nvPr/>
          </p:nvSpPr>
          <p:spPr>
            <a:xfrm>
              <a:off x="756846" y="1100930"/>
              <a:ext cx="137603" cy="550451"/>
            </a:xfrm>
            <a:custGeom>
              <a:avLst/>
              <a:gdLst/>
              <a:ahLst/>
              <a:cxnLst/>
              <a:rect l="0" t="0" r="0" b="0"/>
              <a:pathLst>
                <a:path w="137603" h="550451">
                  <a:moveTo>
                    <a:pt x="0" y="0"/>
                  </a:moveTo>
                  <a:lnTo>
                    <a:pt x="137603" y="0"/>
                  </a:lnTo>
                  <a:lnTo>
                    <a:pt x="137603" y="550451"/>
                  </a:lnTo>
                  <a:lnTo>
                    <a:pt x="0" y="550451"/>
                  </a:lnTo>
                  <a:lnTo>
                    <a:pt x="0" y="0"/>
                  </a:lnTo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1065A2"/>
            </a:fillRef>
            <a:effectRef idx="0">
              <a:scrgbClr r="0" g="0" b="0"/>
            </a:effectRef>
            <a:fontRef idx="none"/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88" name="Shape 13326"/>
            <p:cNvSpPr/>
            <p:nvPr/>
          </p:nvSpPr>
          <p:spPr>
            <a:xfrm>
              <a:off x="550416" y="1100930"/>
              <a:ext cx="137617" cy="550451"/>
            </a:xfrm>
            <a:custGeom>
              <a:avLst/>
              <a:gdLst/>
              <a:ahLst/>
              <a:cxnLst/>
              <a:rect l="0" t="0" r="0" b="0"/>
              <a:pathLst>
                <a:path w="137617" h="550451">
                  <a:moveTo>
                    <a:pt x="0" y="0"/>
                  </a:moveTo>
                  <a:lnTo>
                    <a:pt x="137617" y="0"/>
                  </a:lnTo>
                  <a:lnTo>
                    <a:pt x="137617" y="550451"/>
                  </a:lnTo>
                  <a:lnTo>
                    <a:pt x="0" y="550451"/>
                  </a:lnTo>
                  <a:lnTo>
                    <a:pt x="0" y="0"/>
                  </a:lnTo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1065A2"/>
            </a:fillRef>
            <a:effectRef idx="0">
              <a:scrgbClr r="0" g="0" b="0"/>
            </a:effectRef>
            <a:fontRef idx="none"/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pic>
          <p:nvPicPr>
            <p:cNvPr id="89" name="Picture 127"/>
            <p:cNvPicPr/>
            <p:nvPr/>
          </p:nvPicPr>
          <p:blipFill>
            <a:blip r:embed="rId19" cstate="print"/>
            <a:stretch>
              <a:fillRect/>
            </a:stretch>
          </p:blipFill>
          <p:spPr>
            <a:xfrm>
              <a:off x="3840384" y="3715531"/>
              <a:ext cx="25434" cy="12719"/>
            </a:xfrm>
            <a:prstGeom prst="rect">
              <a:avLst/>
            </a:prstGeom>
          </p:spPr>
        </p:pic>
        <p:pic>
          <p:nvPicPr>
            <p:cNvPr id="90" name="Picture 129"/>
            <p:cNvPicPr/>
            <p:nvPr/>
          </p:nvPicPr>
          <p:blipFill>
            <a:blip r:embed="rId20" cstate="print"/>
            <a:stretch>
              <a:fillRect/>
            </a:stretch>
          </p:blipFill>
          <p:spPr>
            <a:xfrm>
              <a:off x="3577882" y="3165088"/>
              <a:ext cx="550454" cy="550447"/>
            </a:xfrm>
            <a:prstGeom prst="rect">
              <a:avLst/>
            </a:prstGeom>
          </p:spPr>
        </p:pic>
      </p:grpSp>
      <p:pic>
        <p:nvPicPr>
          <p:cNvPr id="91" name="Объект 3"/>
          <p:cNvPicPr>
            <a:picLocks noChangeAspect="1"/>
          </p:cNvPicPr>
          <p:nvPr/>
        </p:nvPicPr>
        <p:blipFill>
          <a:blip r:embed="rId21" cstate="print"/>
          <a:stretch>
            <a:fillRect/>
          </a:stretch>
        </p:blipFill>
        <p:spPr>
          <a:xfrm>
            <a:off x="10924674" y="169714"/>
            <a:ext cx="1001732" cy="11679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401722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048000" y="2551837"/>
            <a:ext cx="6096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ru-RU" b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Источники: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 «Нефть чёрное золото Земли Автор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: 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Кайманов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С.Б.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Издательство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: 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Настя и Никита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2022 г.</a:t>
            </a:r>
          </a:p>
          <a:p>
            <a:pPr algn="just"/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2. Интернет ресурсы</a:t>
            </a:r>
            <a:endParaRPr lang="ru-RU" dirty="0"/>
          </a:p>
        </p:txBody>
      </p:sp>
      <p:grpSp>
        <p:nvGrpSpPr>
          <p:cNvPr id="3" name="Group 11077"/>
          <p:cNvGrpSpPr/>
          <p:nvPr/>
        </p:nvGrpSpPr>
        <p:grpSpPr>
          <a:xfrm rot="5400000">
            <a:off x="-1391208" y="1808695"/>
            <a:ext cx="5699641" cy="2917226"/>
            <a:chOff x="0" y="0"/>
            <a:chExt cx="6880548" cy="3730101"/>
          </a:xfrm>
        </p:grpSpPr>
        <p:pic>
          <p:nvPicPr>
            <p:cNvPr id="4" name="Picture 7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2768284" y="624139"/>
              <a:ext cx="2919208" cy="2919208"/>
            </a:xfrm>
            <a:prstGeom prst="rect">
              <a:avLst/>
            </a:prstGeom>
          </p:spPr>
        </p:pic>
        <p:pic>
          <p:nvPicPr>
            <p:cNvPr id="5" name="Picture 12721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3161268" y="716645"/>
              <a:ext cx="2731008" cy="3011425"/>
            </a:xfrm>
            <a:prstGeom prst="rect">
              <a:avLst/>
            </a:prstGeom>
          </p:spPr>
        </p:pic>
        <p:sp>
          <p:nvSpPr>
            <p:cNvPr id="6" name="Shape 10"/>
            <p:cNvSpPr/>
            <p:nvPr/>
          </p:nvSpPr>
          <p:spPr>
            <a:xfrm>
              <a:off x="6085448" y="721436"/>
              <a:ext cx="194624" cy="194628"/>
            </a:xfrm>
            <a:custGeom>
              <a:avLst/>
              <a:gdLst/>
              <a:ahLst/>
              <a:cxnLst/>
              <a:rect l="0" t="0" r="0" b="0"/>
              <a:pathLst>
                <a:path w="194624" h="194628">
                  <a:moveTo>
                    <a:pt x="97323" y="0"/>
                  </a:moveTo>
                  <a:lnTo>
                    <a:pt x="194624" y="97309"/>
                  </a:lnTo>
                  <a:lnTo>
                    <a:pt x="97301" y="194628"/>
                  </a:lnTo>
                  <a:lnTo>
                    <a:pt x="0" y="97320"/>
                  </a:lnTo>
                  <a:lnTo>
                    <a:pt x="97323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9ED5"/>
            </a:fillRef>
            <a:effectRef idx="0">
              <a:scrgbClr r="0" g="0" b="0"/>
            </a:effectRef>
            <a:fontRef idx="none"/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7" name="Shape 11"/>
            <p:cNvSpPr/>
            <p:nvPr/>
          </p:nvSpPr>
          <p:spPr>
            <a:xfrm>
              <a:off x="5696245" y="721436"/>
              <a:ext cx="389221" cy="389223"/>
            </a:xfrm>
            <a:custGeom>
              <a:avLst/>
              <a:gdLst/>
              <a:ahLst/>
              <a:cxnLst/>
              <a:rect l="0" t="0" r="0" b="0"/>
              <a:pathLst>
                <a:path w="389221" h="389223">
                  <a:moveTo>
                    <a:pt x="97301" y="0"/>
                  </a:moveTo>
                  <a:lnTo>
                    <a:pt x="194616" y="97305"/>
                  </a:lnTo>
                  <a:lnTo>
                    <a:pt x="291924" y="8"/>
                  </a:lnTo>
                  <a:lnTo>
                    <a:pt x="389203" y="97298"/>
                  </a:lnTo>
                  <a:lnTo>
                    <a:pt x="291911" y="194611"/>
                  </a:lnTo>
                  <a:lnTo>
                    <a:pt x="389221" y="291922"/>
                  </a:lnTo>
                  <a:lnTo>
                    <a:pt x="291924" y="389223"/>
                  </a:lnTo>
                  <a:lnTo>
                    <a:pt x="194601" y="291910"/>
                  </a:lnTo>
                  <a:lnTo>
                    <a:pt x="291893" y="194611"/>
                  </a:lnTo>
                  <a:lnTo>
                    <a:pt x="194605" y="97324"/>
                  </a:lnTo>
                  <a:lnTo>
                    <a:pt x="97301" y="194621"/>
                  </a:lnTo>
                  <a:lnTo>
                    <a:pt x="0" y="97309"/>
                  </a:lnTo>
                  <a:lnTo>
                    <a:pt x="97301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9ED5"/>
            </a:fillRef>
            <a:effectRef idx="0">
              <a:scrgbClr r="0" g="0" b="0"/>
            </a:effectRef>
            <a:fontRef idx="none"/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8" name="Shape 12"/>
            <p:cNvSpPr/>
            <p:nvPr/>
          </p:nvSpPr>
          <p:spPr>
            <a:xfrm>
              <a:off x="5696223" y="526820"/>
              <a:ext cx="389243" cy="194635"/>
            </a:xfrm>
            <a:custGeom>
              <a:avLst/>
              <a:gdLst/>
              <a:ahLst/>
              <a:cxnLst/>
              <a:rect l="0" t="0" r="0" b="0"/>
              <a:pathLst>
                <a:path w="389243" h="194635">
                  <a:moveTo>
                    <a:pt x="97323" y="0"/>
                  </a:moveTo>
                  <a:lnTo>
                    <a:pt x="194623" y="97313"/>
                  </a:lnTo>
                  <a:lnTo>
                    <a:pt x="291924" y="12"/>
                  </a:lnTo>
                  <a:lnTo>
                    <a:pt x="389243" y="97313"/>
                  </a:lnTo>
                  <a:lnTo>
                    <a:pt x="291924" y="194635"/>
                  </a:lnTo>
                  <a:lnTo>
                    <a:pt x="194605" y="97330"/>
                  </a:lnTo>
                  <a:lnTo>
                    <a:pt x="97304" y="194635"/>
                  </a:lnTo>
                  <a:lnTo>
                    <a:pt x="0" y="97313"/>
                  </a:lnTo>
                  <a:lnTo>
                    <a:pt x="97323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9ED5"/>
            </a:fillRef>
            <a:effectRef idx="0">
              <a:scrgbClr r="0" g="0" b="0"/>
            </a:effectRef>
            <a:fontRef idx="none"/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9" name="Shape 13"/>
            <p:cNvSpPr/>
            <p:nvPr/>
          </p:nvSpPr>
          <p:spPr>
            <a:xfrm>
              <a:off x="5355627" y="1159366"/>
              <a:ext cx="194620" cy="97308"/>
            </a:xfrm>
            <a:custGeom>
              <a:avLst/>
              <a:gdLst/>
              <a:ahLst/>
              <a:cxnLst/>
              <a:rect l="0" t="0" r="0" b="0"/>
              <a:pathLst>
                <a:path w="194620" h="97308">
                  <a:moveTo>
                    <a:pt x="0" y="0"/>
                  </a:moveTo>
                  <a:lnTo>
                    <a:pt x="194620" y="0"/>
                  </a:lnTo>
                  <a:lnTo>
                    <a:pt x="97297" y="97308"/>
                  </a:lnTo>
                  <a:lnTo>
                    <a:pt x="0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68B03D"/>
            </a:fillRef>
            <a:effectRef idx="0">
              <a:scrgbClr r="0" g="0" b="0"/>
            </a:effectRef>
            <a:fontRef idx="none"/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0" name="Shape 14"/>
            <p:cNvSpPr/>
            <p:nvPr/>
          </p:nvSpPr>
          <p:spPr>
            <a:xfrm>
              <a:off x="5501586" y="1013404"/>
              <a:ext cx="194601" cy="97311"/>
            </a:xfrm>
            <a:custGeom>
              <a:avLst/>
              <a:gdLst/>
              <a:ahLst/>
              <a:cxnLst/>
              <a:rect l="0" t="0" r="0" b="0"/>
              <a:pathLst>
                <a:path w="194601" h="97311">
                  <a:moveTo>
                    <a:pt x="0" y="0"/>
                  </a:moveTo>
                  <a:lnTo>
                    <a:pt x="194601" y="10"/>
                  </a:lnTo>
                  <a:lnTo>
                    <a:pt x="97301" y="97311"/>
                  </a:lnTo>
                  <a:lnTo>
                    <a:pt x="0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68B03D"/>
            </a:fillRef>
            <a:effectRef idx="0">
              <a:scrgbClr r="0" g="0" b="0"/>
            </a:effectRef>
            <a:fontRef idx="none"/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1" name="Shape 15"/>
            <p:cNvSpPr/>
            <p:nvPr/>
          </p:nvSpPr>
          <p:spPr>
            <a:xfrm>
              <a:off x="5209665" y="1013404"/>
              <a:ext cx="194620" cy="97311"/>
            </a:xfrm>
            <a:custGeom>
              <a:avLst/>
              <a:gdLst/>
              <a:ahLst/>
              <a:cxnLst/>
              <a:rect l="0" t="0" r="0" b="0"/>
              <a:pathLst>
                <a:path w="194620" h="97311">
                  <a:moveTo>
                    <a:pt x="194620" y="0"/>
                  </a:moveTo>
                  <a:lnTo>
                    <a:pt x="97301" y="97311"/>
                  </a:lnTo>
                  <a:lnTo>
                    <a:pt x="0" y="10"/>
                  </a:lnTo>
                  <a:lnTo>
                    <a:pt x="194620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68B03D"/>
            </a:fillRef>
            <a:effectRef idx="0">
              <a:scrgbClr r="0" g="0" b="0"/>
            </a:effectRef>
            <a:fontRef idx="none"/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2" name="Shape 16"/>
            <p:cNvSpPr/>
            <p:nvPr/>
          </p:nvSpPr>
          <p:spPr>
            <a:xfrm>
              <a:off x="5355627" y="867453"/>
              <a:ext cx="194601" cy="97299"/>
            </a:xfrm>
            <a:custGeom>
              <a:avLst/>
              <a:gdLst/>
              <a:ahLst/>
              <a:cxnLst/>
              <a:rect l="0" t="0" r="0" b="0"/>
              <a:pathLst>
                <a:path w="194601" h="97299">
                  <a:moveTo>
                    <a:pt x="0" y="0"/>
                  </a:moveTo>
                  <a:lnTo>
                    <a:pt x="194601" y="0"/>
                  </a:lnTo>
                  <a:lnTo>
                    <a:pt x="97297" y="97299"/>
                  </a:lnTo>
                  <a:lnTo>
                    <a:pt x="0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68B03D"/>
            </a:fillRef>
            <a:effectRef idx="0">
              <a:scrgbClr r="0" g="0" b="0"/>
            </a:effectRef>
            <a:fontRef idx="none"/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3" name="Shape 17"/>
            <p:cNvSpPr/>
            <p:nvPr/>
          </p:nvSpPr>
          <p:spPr>
            <a:xfrm>
              <a:off x="5063702" y="867453"/>
              <a:ext cx="194620" cy="97299"/>
            </a:xfrm>
            <a:custGeom>
              <a:avLst/>
              <a:gdLst/>
              <a:ahLst/>
              <a:cxnLst/>
              <a:rect l="0" t="0" r="0" b="0"/>
              <a:pathLst>
                <a:path w="194620" h="97299">
                  <a:moveTo>
                    <a:pt x="0" y="0"/>
                  </a:moveTo>
                  <a:lnTo>
                    <a:pt x="194620" y="0"/>
                  </a:lnTo>
                  <a:lnTo>
                    <a:pt x="97297" y="97299"/>
                  </a:lnTo>
                  <a:lnTo>
                    <a:pt x="0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68B03D"/>
            </a:fillRef>
            <a:effectRef idx="0">
              <a:scrgbClr r="0" g="0" b="0"/>
            </a:effectRef>
            <a:fontRef idx="none"/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4" name="Shape 18"/>
            <p:cNvSpPr/>
            <p:nvPr/>
          </p:nvSpPr>
          <p:spPr>
            <a:xfrm>
              <a:off x="5209665" y="721491"/>
              <a:ext cx="194602" cy="97301"/>
            </a:xfrm>
            <a:custGeom>
              <a:avLst/>
              <a:gdLst/>
              <a:ahLst/>
              <a:cxnLst/>
              <a:rect l="0" t="0" r="0" b="0"/>
              <a:pathLst>
                <a:path w="194602" h="97301">
                  <a:moveTo>
                    <a:pt x="0" y="0"/>
                  </a:moveTo>
                  <a:lnTo>
                    <a:pt x="194602" y="0"/>
                  </a:lnTo>
                  <a:lnTo>
                    <a:pt x="97301" y="97301"/>
                  </a:lnTo>
                  <a:lnTo>
                    <a:pt x="0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68B03D"/>
            </a:fillRef>
            <a:effectRef idx="0">
              <a:scrgbClr r="0" g="0" b="0"/>
            </a:effectRef>
            <a:fontRef idx="none"/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pic>
          <p:nvPicPr>
            <p:cNvPr id="15" name="Picture 12722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3745468" y="1008237"/>
              <a:ext cx="1661160" cy="1563624"/>
            </a:xfrm>
            <a:prstGeom prst="rect">
              <a:avLst/>
            </a:prstGeom>
          </p:spPr>
        </p:pic>
        <p:pic>
          <p:nvPicPr>
            <p:cNvPr id="16" name="Picture 12723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4329668" y="1608693"/>
              <a:ext cx="1740408" cy="1740409"/>
            </a:xfrm>
            <a:prstGeom prst="rect">
              <a:avLst/>
            </a:prstGeom>
          </p:spPr>
        </p:pic>
        <p:sp>
          <p:nvSpPr>
            <p:cNvPr id="17" name="Shape 23"/>
            <p:cNvSpPr/>
            <p:nvPr/>
          </p:nvSpPr>
          <p:spPr>
            <a:xfrm>
              <a:off x="5880683" y="1305270"/>
              <a:ext cx="496688" cy="496700"/>
            </a:xfrm>
            <a:custGeom>
              <a:avLst/>
              <a:gdLst/>
              <a:ahLst/>
              <a:cxnLst/>
              <a:rect l="0" t="0" r="0" b="0"/>
              <a:pathLst>
                <a:path w="496688" h="496700">
                  <a:moveTo>
                    <a:pt x="107464" y="0"/>
                  </a:moveTo>
                  <a:lnTo>
                    <a:pt x="496688" y="389233"/>
                  </a:lnTo>
                  <a:cubicBezTo>
                    <a:pt x="389203" y="496677"/>
                    <a:pt x="214949" y="496700"/>
                    <a:pt x="107485" y="389233"/>
                  </a:cubicBezTo>
                  <a:cubicBezTo>
                    <a:pt x="0" y="281739"/>
                    <a:pt x="0" y="107474"/>
                    <a:pt x="107464" y="0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F59E2B"/>
            </a:fillRef>
            <a:effectRef idx="0">
              <a:scrgbClr r="0" g="0" b="0"/>
            </a:effectRef>
            <a:fontRef idx="none"/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8" name="Shape 24"/>
            <p:cNvSpPr/>
            <p:nvPr/>
          </p:nvSpPr>
          <p:spPr>
            <a:xfrm>
              <a:off x="4042031" y="3154094"/>
              <a:ext cx="486525" cy="486525"/>
            </a:xfrm>
            <a:custGeom>
              <a:avLst/>
              <a:gdLst/>
              <a:ahLst/>
              <a:cxnLst/>
              <a:rect l="0" t="0" r="0" b="0"/>
              <a:pathLst>
                <a:path w="486525" h="486525">
                  <a:moveTo>
                    <a:pt x="97301" y="0"/>
                  </a:moveTo>
                  <a:lnTo>
                    <a:pt x="486525" y="389220"/>
                  </a:lnTo>
                  <a:lnTo>
                    <a:pt x="389224" y="486525"/>
                  </a:lnTo>
                  <a:lnTo>
                    <a:pt x="0" y="97301"/>
                  </a:lnTo>
                  <a:lnTo>
                    <a:pt x="97301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1065A2"/>
            </a:fillRef>
            <a:effectRef idx="0">
              <a:scrgbClr r="0" g="0" b="0"/>
            </a:effectRef>
            <a:fontRef idx="none"/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9" name="Shape 25"/>
            <p:cNvSpPr/>
            <p:nvPr/>
          </p:nvSpPr>
          <p:spPr>
            <a:xfrm>
              <a:off x="4187991" y="3008131"/>
              <a:ext cx="486526" cy="486525"/>
            </a:xfrm>
            <a:custGeom>
              <a:avLst/>
              <a:gdLst/>
              <a:ahLst/>
              <a:cxnLst/>
              <a:rect l="0" t="0" r="0" b="0"/>
              <a:pathLst>
                <a:path w="486526" h="486525">
                  <a:moveTo>
                    <a:pt x="97301" y="0"/>
                  </a:moveTo>
                  <a:lnTo>
                    <a:pt x="486526" y="389226"/>
                  </a:lnTo>
                  <a:lnTo>
                    <a:pt x="389222" y="486525"/>
                  </a:lnTo>
                  <a:lnTo>
                    <a:pt x="0" y="97301"/>
                  </a:lnTo>
                  <a:lnTo>
                    <a:pt x="97301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1065A2"/>
            </a:fillRef>
            <a:effectRef idx="0">
              <a:scrgbClr r="0" g="0" b="0"/>
            </a:effectRef>
            <a:fontRef idx="none"/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0" name="Shape 26"/>
            <p:cNvSpPr/>
            <p:nvPr/>
          </p:nvSpPr>
          <p:spPr>
            <a:xfrm>
              <a:off x="1598426" y="2140708"/>
              <a:ext cx="194612" cy="389213"/>
            </a:xfrm>
            <a:custGeom>
              <a:avLst/>
              <a:gdLst/>
              <a:ahLst/>
              <a:cxnLst/>
              <a:rect l="0" t="0" r="0" b="0"/>
              <a:pathLst>
                <a:path w="194612" h="389213">
                  <a:moveTo>
                    <a:pt x="0" y="0"/>
                  </a:moveTo>
                  <a:lnTo>
                    <a:pt x="194612" y="194612"/>
                  </a:lnTo>
                  <a:lnTo>
                    <a:pt x="0" y="389213"/>
                  </a:lnTo>
                  <a:lnTo>
                    <a:pt x="0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68B03D"/>
            </a:fillRef>
            <a:effectRef idx="0">
              <a:scrgbClr r="0" g="0" b="0"/>
            </a:effectRef>
            <a:fontRef idx="none"/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pic>
          <p:nvPicPr>
            <p:cNvPr id="21" name="Picture 12724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1789668" y="287893"/>
              <a:ext cx="2048256" cy="2438401"/>
            </a:xfrm>
            <a:prstGeom prst="rect">
              <a:avLst/>
            </a:prstGeom>
          </p:spPr>
        </p:pic>
        <p:sp>
          <p:nvSpPr>
            <p:cNvPr id="22" name="Shape 29"/>
            <p:cNvSpPr/>
            <p:nvPr/>
          </p:nvSpPr>
          <p:spPr>
            <a:xfrm>
              <a:off x="3787806" y="437883"/>
              <a:ext cx="194601" cy="194601"/>
            </a:xfrm>
            <a:custGeom>
              <a:avLst/>
              <a:gdLst/>
              <a:ahLst/>
              <a:cxnLst/>
              <a:rect l="0" t="0" r="0" b="0"/>
              <a:pathLst>
                <a:path w="194601" h="194601">
                  <a:moveTo>
                    <a:pt x="97303" y="0"/>
                  </a:moveTo>
                  <a:lnTo>
                    <a:pt x="194601" y="97304"/>
                  </a:lnTo>
                  <a:lnTo>
                    <a:pt x="97303" y="194601"/>
                  </a:lnTo>
                  <a:lnTo>
                    <a:pt x="0" y="97304"/>
                  </a:lnTo>
                  <a:lnTo>
                    <a:pt x="97303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9ED5"/>
            </a:fillRef>
            <a:effectRef idx="0">
              <a:scrgbClr r="0" g="0" b="0"/>
            </a:effectRef>
            <a:fontRef idx="none"/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3" name="Shape 30"/>
            <p:cNvSpPr/>
            <p:nvPr/>
          </p:nvSpPr>
          <p:spPr>
            <a:xfrm>
              <a:off x="3933749" y="291921"/>
              <a:ext cx="194620" cy="194622"/>
            </a:xfrm>
            <a:custGeom>
              <a:avLst/>
              <a:gdLst/>
              <a:ahLst/>
              <a:cxnLst/>
              <a:rect l="0" t="0" r="0" b="0"/>
              <a:pathLst>
                <a:path w="194620" h="194622">
                  <a:moveTo>
                    <a:pt x="97323" y="0"/>
                  </a:moveTo>
                  <a:lnTo>
                    <a:pt x="194620" y="97311"/>
                  </a:lnTo>
                  <a:lnTo>
                    <a:pt x="97323" y="194622"/>
                  </a:lnTo>
                  <a:lnTo>
                    <a:pt x="0" y="97304"/>
                  </a:lnTo>
                  <a:lnTo>
                    <a:pt x="97323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9ED5"/>
            </a:fillRef>
            <a:effectRef idx="0">
              <a:scrgbClr r="0" g="0" b="0"/>
            </a:effectRef>
            <a:fontRef idx="none"/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4" name="Shape 31"/>
            <p:cNvSpPr/>
            <p:nvPr/>
          </p:nvSpPr>
          <p:spPr>
            <a:xfrm>
              <a:off x="3641843" y="291921"/>
              <a:ext cx="194604" cy="194601"/>
            </a:xfrm>
            <a:custGeom>
              <a:avLst/>
              <a:gdLst/>
              <a:ahLst/>
              <a:cxnLst/>
              <a:rect l="0" t="0" r="0" b="0"/>
              <a:pathLst>
                <a:path w="194604" h="194601">
                  <a:moveTo>
                    <a:pt x="97305" y="0"/>
                  </a:moveTo>
                  <a:lnTo>
                    <a:pt x="194604" y="97304"/>
                  </a:lnTo>
                  <a:lnTo>
                    <a:pt x="97305" y="194601"/>
                  </a:lnTo>
                  <a:lnTo>
                    <a:pt x="0" y="97304"/>
                  </a:lnTo>
                  <a:lnTo>
                    <a:pt x="97305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9ED5"/>
            </a:fillRef>
            <a:effectRef idx="0">
              <a:scrgbClr r="0" g="0" b="0"/>
            </a:effectRef>
            <a:fontRef idx="none"/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5" name="Shape 32"/>
            <p:cNvSpPr/>
            <p:nvPr/>
          </p:nvSpPr>
          <p:spPr>
            <a:xfrm>
              <a:off x="3787788" y="145959"/>
              <a:ext cx="194618" cy="194624"/>
            </a:xfrm>
            <a:custGeom>
              <a:avLst/>
              <a:gdLst/>
              <a:ahLst/>
              <a:cxnLst/>
              <a:rect l="0" t="0" r="0" b="0"/>
              <a:pathLst>
                <a:path w="194618" h="194624">
                  <a:moveTo>
                    <a:pt x="97321" y="0"/>
                  </a:moveTo>
                  <a:lnTo>
                    <a:pt x="194618" y="97315"/>
                  </a:lnTo>
                  <a:lnTo>
                    <a:pt x="97321" y="194624"/>
                  </a:lnTo>
                  <a:lnTo>
                    <a:pt x="0" y="97305"/>
                  </a:lnTo>
                  <a:lnTo>
                    <a:pt x="97321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9ED5"/>
            </a:fillRef>
            <a:effectRef idx="0">
              <a:scrgbClr r="0" g="0" b="0"/>
            </a:effectRef>
            <a:fontRef idx="none"/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6" name="Shape 33"/>
            <p:cNvSpPr/>
            <p:nvPr/>
          </p:nvSpPr>
          <p:spPr>
            <a:xfrm>
              <a:off x="3495892" y="145959"/>
              <a:ext cx="194616" cy="194616"/>
            </a:xfrm>
            <a:custGeom>
              <a:avLst/>
              <a:gdLst/>
              <a:ahLst/>
              <a:cxnLst/>
              <a:rect l="0" t="0" r="0" b="0"/>
              <a:pathLst>
                <a:path w="194616" h="194616">
                  <a:moveTo>
                    <a:pt x="97294" y="0"/>
                  </a:moveTo>
                  <a:lnTo>
                    <a:pt x="194616" y="97315"/>
                  </a:lnTo>
                  <a:lnTo>
                    <a:pt x="97311" y="194616"/>
                  </a:lnTo>
                  <a:lnTo>
                    <a:pt x="0" y="97305"/>
                  </a:lnTo>
                  <a:lnTo>
                    <a:pt x="97294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9ED5"/>
            </a:fillRef>
            <a:effectRef idx="0">
              <a:scrgbClr r="0" g="0" b="0"/>
            </a:effectRef>
            <a:fontRef idx="none"/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7" name="Shape 34"/>
            <p:cNvSpPr/>
            <p:nvPr/>
          </p:nvSpPr>
          <p:spPr>
            <a:xfrm>
              <a:off x="3641843" y="0"/>
              <a:ext cx="194604" cy="194624"/>
            </a:xfrm>
            <a:custGeom>
              <a:avLst/>
              <a:gdLst/>
              <a:ahLst/>
              <a:cxnLst/>
              <a:rect l="0" t="0" r="0" b="0"/>
              <a:pathLst>
                <a:path w="194604" h="194624">
                  <a:moveTo>
                    <a:pt x="97305" y="0"/>
                  </a:moveTo>
                  <a:lnTo>
                    <a:pt x="194604" y="97319"/>
                  </a:lnTo>
                  <a:lnTo>
                    <a:pt x="97305" y="194624"/>
                  </a:lnTo>
                  <a:lnTo>
                    <a:pt x="0" y="97311"/>
                  </a:lnTo>
                  <a:lnTo>
                    <a:pt x="97305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9ED5"/>
            </a:fillRef>
            <a:effectRef idx="0">
              <a:scrgbClr r="0" g="0" b="0"/>
            </a:effectRef>
            <a:fontRef idx="none"/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8" name="Shape 35"/>
            <p:cNvSpPr/>
            <p:nvPr/>
          </p:nvSpPr>
          <p:spPr>
            <a:xfrm>
              <a:off x="2182280" y="1167689"/>
              <a:ext cx="389222" cy="389224"/>
            </a:xfrm>
            <a:custGeom>
              <a:avLst/>
              <a:gdLst/>
              <a:ahLst/>
              <a:cxnLst/>
              <a:rect l="0" t="0" r="0" b="0"/>
              <a:pathLst>
                <a:path w="389222" h="389224">
                  <a:moveTo>
                    <a:pt x="0" y="0"/>
                  </a:moveTo>
                  <a:lnTo>
                    <a:pt x="389203" y="0"/>
                  </a:lnTo>
                  <a:lnTo>
                    <a:pt x="389222" y="389224"/>
                  </a:lnTo>
                  <a:lnTo>
                    <a:pt x="0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68B03D"/>
            </a:fillRef>
            <a:effectRef idx="0">
              <a:scrgbClr r="0" g="0" b="0"/>
            </a:effectRef>
            <a:fontRef idx="none"/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pic>
          <p:nvPicPr>
            <p:cNvPr id="29" name="Picture 12729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929116" y="1357741"/>
              <a:ext cx="1447800" cy="1447800"/>
            </a:xfrm>
            <a:prstGeom prst="rect">
              <a:avLst/>
            </a:prstGeom>
          </p:spPr>
        </p:pic>
        <p:pic>
          <p:nvPicPr>
            <p:cNvPr id="30" name="Picture 12725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929116" y="1357741"/>
              <a:ext cx="1447800" cy="1447800"/>
            </a:xfrm>
            <a:prstGeom prst="rect">
              <a:avLst/>
            </a:prstGeom>
          </p:spPr>
        </p:pic>
        <p:pic>
          <p:nvPicPr>
            <p:cNvPr id="31" name="Picture 12726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912860" y="1066149"/>
              <a:ext cx="2731008" cy="2663952"/>
            </a:xfrm>
            <a:prstGeom prst="rect">
              <a:avLst/>
            </a:prstGeom>
          </p:spPr>
        </p:pic>
        <p:pic>
          <p:nvPicPr>
            <p:cNvPr id="32" name="Picture 12727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912860" y="1066149"/>
              <a:ext cx="2731008" cy="2663952"/>
            </a:xfrm>
            <a:prstGeom prst="rect">
              <a:avLst/>
            </a:prstGeom>
          </p:spPr>
        </p:pic>
        <p:sp>
          <p:nvSpPr>
            <p:cNvPr id="33" name="Shape 44"/>
            <p:cNvSpPr/>
            <p:nvPr/>
          </p:nvSpPr>
          <p:spPr>
            <a:xfrm>
              <a:off x="3252658" y="875740"/>
              <a:ext cx="583809" cy="583855"/>
            </a:xfrm>
            <a:custGeom>
              <a:avLst/>
              <a:gdLst/>
              <a:ahLst/>
              <a:cxnLst/>
              <a:rect l="0" t="0" r="0" b="0"/>
              <a:pathLst>
                <a:path w="583809" h="583855">
                  <a:moveTo>
                    <a:pt x="194594" y="0"/>
                  </a:moveTo>
                  <a:lnTo>
                    <a:pt x="583790" y="19"/>
                  </a:lnTo>
                  <a:lnTo>
                    <a:pt x="583809" y="389221"/>
                  </a:lnTo>
                  <a:lnTo>
                    <a:pt x="389185" y="583855"/>
                  </a:lnTo>
                  <a:lnTo>
                    <a:pt x="389185" y="194613"/>
                  </a:lnTo>
                  <a:lnTo>
                    <a:pt x="0" y="194591"/>
                  </a:lnTo>
                  <a:lnTo>
                    <a:pt x="194594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1065A2"/>
            </a:fillRef>
            <a:effectRef idx="0">
              <a:scrgbClr r="0" g="0" b="0"/>
            </a:effectRef>
            <a:fontRef idx="none"/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pic>
          <p:nvPicPr>
            <p:cNvPr id="34" name="Picture 12728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1691115" y="1707245"/>
              <a:ext cx="1700784" cy="1700785"/>
            </a:xfrm>
            <a:prstGeom prst="rect">
              <a:avLst/>
            </a:prstGeom>
          </p:spPr>
        </p:pic>
        <p:sp>
          <p:nvSpPr>
            <p:cNvPr id="35" name="Shape 47"/>
            <p:cNvSpPr/>
            <p:nvPr/>
          </p:nvSpPr>
          <p:spPr>
            <a:xfrm>
              <a:off x="3296178" y="1711201"/>
              <a:ext cx="302109" cy="288668"/>
            </a:xfrm>
            <a:custGeom>
              <a:avLst/>
              <a:gdLst/>
              <a:ahLst/>
              <a:cxnLst/>
              <a:rect l="0" t="0" r="0" b="0"/>
              <a:pathLst>
                <a:path w="302109" h="288668">
                  <a:moveTo>
                    <a:pt x="151049" y="2"/>
                  </a:moveTo>
                  <a:cubicBezTo>
                    <a:pt x="186266" y="5"/>
                    <a:pt x="221483" y="13443"/>
                    <a:pt x="248353" y="40315"/>
                  </a:cubicBezTo>
                  <a:cubicBezTo>
                    <a:pt x="302090" y="94056"/>
                    <a:pt x="302109" y="181183"/>
                    <a:pt x="248360" y="234923"/>
                  </a:cubicBezTo>
                  <a:cubicBezTo>
                    <a:pt x="194620" y="288668"/>
                    <a:pt x="107493" y="288657"/>
                    <a:pt x="53755" y="234917"/>
                  </a:cubicBezTo>
                  <a:cubicBezTo>
                    <a:pt x="10" y="181175"/>
                    <a:pt x="0" y="94048"/>
                    <a:pt x="53744" y="40303"/>
                  </a:cubicBezTo>
                  <a:cubicBezTo>
                    <a:pt x="80614" y="13433"/>
                    <a:pt x="115832" y="0"/>
                    <a:pt x="151049" y="2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F59E2B"/>
            </a:fillRef>
            <a:effectRef idx="0">
              <a:scrgbClr r="0" g="0" b="0"/>
            </a:effectRef>
            <a:fontRef idx="none"/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36" name="Shape 48"/>
            <p:cNvSpPr/>
            <p:nvPr/>
          </p:nvSpPr>
          <p:spPr>
            <a:xfrm>
              <a:off x="3101570" y="1516589"/>
              <a:ext cx="302094" cy="288660"/>
            </a:xfrm>
            <a:custGeom>
              <a:avLst/>
              <a:gdLst/>
              <a:ahLst/>
              <a:cxnLst/>
              <a:rect l="0" t="0" r="0" b="0"/>
              <a:pathLst>
                <a:path w="302094" h="288660">
                  <a:moveTo>
                    <a:pt x="151050" y="3"/>
                  </a:moveTo>
                  <a:cubicBezTo>
                    <a:pt x="186270" y="6"/>
                    <a:pt x="221491" y="13444"/>
                    <a:pt x="248364" y="40315"/>
                  </a:cubicBezTo>
                  <a:cubicBezTo>
                    <a:pt x="302082" y="94048"/>
                    <a:pt x="302094" y="181175"/>
                    <a:pt x="248352" y="234915"/>
                  </a:cubicBezTo>
                  <a:cubicBezTo>
                    <a:pt x="194608" y="288660"/>
                    <a:pt x="107481" y="288649"/>
                    <a:pt x="53758" y="234927"/>
                  </a:cubicBezTo>
                  <a:cubicBezTo>
                    <a:pt x="17" y="181183"/>
                    <a:pt x="0" y="94048"/>
                    <a:pt x="53740" y="40303"/>
                  </a:cubicBezTo>
                  <a:cubicBezTo>
                    <a:pt x="80611" y="13433"/>
                    <a:pt x="115830" y="0"/>
                    <a:pt x="151050" y="3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F59E2B"/>
            </a:fillRef>
            <a:effectRef idx="0">
              <a:scrgbClr r="0" g="0" b="0"/>
            </a:effectRef>
            <a:fontRef idx="none"/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pic>
          <p:nvPicPr>
            <p:cNvPr id="37" name="Picture 51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3577864" y="550506"/>
              <a:ext cx="1100902" cy="1100865"/>
            </a:xfrm>
            <a:prstGeom prst="rect">
              <a:avLst/>
            </a:prstGeom>
          </p:spPr>
        </p:pic>
        <p:pic>
          <p:nvPicPr>
            <p:cNvPr id="38" name="Picture 54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5091595" y="2889864"/>
              <a:ext cx="550454" cy="550433"/>
            </a:xfrm>
            <a:prstGeom prst="rect">
              <a:avLst/>
            </a:prstGeom>
          </p:spPr>
        </p:pic>
        <p:sp>
          <p:nvSpPr>
            <p:cNvPr id="39" name="Shape 55"/>
            <p:cNvSpPr/>
            <p:nvPr/>
          </p:nvSpPr>
          <p:spPr>
            <a:xfrm>
              <a:off x="5642046" y="3165080"/>
              <a:ext cx="550433" cy="275217"/>
            </a:xfrm>
            <a:custGeom>
              <a:avLst/>
              <a:gdLst/>
              <a:ahLst/>
              <a:cxnLst/>
              <a:rect l="0" t="0" r="0" b="0"/>
              <a:pathLst>
                <a:path w="550433" h="275217">
                  <a:moveTo>
                    <a:pt x="57" y="0"/>
                  </a:moveTo>
                  <a:lnTo>
                    <a:pt x="275141" y="0"/>
                  </a:lnTo>
                  <a:lnTo>
                    <a:pt x="275181" y="0"/>
                  </a:lnTo>
                  <a:lnTo>
                    <a:pt x="275274" y="0"/>
                  </a:lnTo>
                  <a:lnTo>
                    <a:pt x="550433" y="0"/>
                  </a:lnTo>
                  <a:lnTo>
                    <a:pt x="275141" y="275217"/>
                  </a:lnTo>
                  <a:lnTo>
                    <a:pt x="275181" y="92"/>
                  </a:lnTo>
                  <a:lnTo>
                    <a:pt x="0" y="275217"/>
                  </a:lnTo>
                  <a:lnTo>
                    <a:pt x="57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68B03D"/>
            </a:fillRef>
            <a:effectRef idx="0">
              <a:scrgbClr r="0" g="0" b="0"/>
            </a:effectRef>
            <a:fontRef idx="none"/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40" name="Shape 56"/>
            <p:cNvSpPr/>
            <p:nvPr/>
          </p:nvSpPr>
          <p:spPr>
            <a:xfrm>
              <a:off x="5642046" y="2889867"/>
              <a:ext cx="550433" cy="275213"/>
            </a:xfrm>
            <a:custGeom>
              <a:avLst/>
              <a:gdLst/>
              <a:ahLst/>
              <a:cxnLst/>
              <a:rect l="0" t="0" r="0" b="0"/>
              <a:pathLst>
                <a:path w="550433" h="275213">
                  <a:moveTo>
                    <a:pt x="57" y="0"/>
                  </a:moveTo>
                  <a:lnTo>
                    <a:pt x="275181" y="0"/>
                  </a:lnTo>
                  <a:lnTo>
                    <a:pt x="275274" y="0"/>
                  </a:lnTo>
                  <a:lnTo>
                    <a:pt x="550433" y="0"/>
                  </a:lnTo>
                  <a:lnTo>
                    <a:pt x="275141" y="275213"/>
                  </a:lnTo>
                  <a:lnTo>
                    <a:pt x="275181" y="92"/>
                  </a:lnTo>
                  <a:lnTo>
                    <a:pt x="0" y="275213"/>
                  </a:lnTo>
                  <a:lnTo>
                    <a:pt x="57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68B03D"/>
            </a:fillRef>
            <a:effectRef idx="0">
              <a:scrgbClr r="0" g="0" b="0"/>
            </a:effectRef>
            <a:fontRef idx="none"/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41" name="Shape 57"/>
            <p:cNvSpPr/>
            <p:nvPr/>
          </p:nvSpPr>
          <p:spPr>
            <a:xfrm>
              <a:off x="6330096" y="2614641"/>
              <a:ext cx="550452" cy="550451"/>
            </a:xfrm>
            <a:custGeom>
              <a:avLst/>
              <a:gdLst/>
              <a:ahLst/>
              <a:cxnLst/>
              <a:rect l="0" t="0" r="0" b="0"/>
              <a:pathLst>
                <a:path w="550452" h="550451">
                  <a:moveTo>
                    <a:pt x="57" y="0"/>
                  </a:moveTo>
                  <a:lnTo>
                    <a:pt x="275252" y="0"/>
                  </a:lnTo>
                  <a:lnTo>
                    <a:pt x="550452" y="275217"/>
                  </a:lnTo>
                  <a:lnTo>
                    <a:pt x="275252" y="550451"/>
                  </a:lnTo>
                  <a:lnTo>
                    <a:pt x="0" y="550451"/>
                  </a:lnTo>
                  <a:lnTo>
                    <a:pt x="275252" y="275217"/>
                  </a:lnTo>
                  <a:lnTo>
                    <a:pt x="57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1065A2"/>
            </a:fillRef>
            <a:effectRef idx="0">
              <a:scrgbClr r="0" g="0" b="0"/>
            </a:effectRef>
            <a:fontRef idx="none"/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42" name="Shape 58"/>
            <p:cNvSpPr/>
            <p:nvPr/>
          </p:nvSpPr>
          <p:spPr>
            <a:xfrm>
              <a:off x="5091613" y="3577931"/>
              <a:ext cx="275199" cy="150319"/>
            </a:xfrm>
            <a:custGeom>
              <a:avLst/>
              <a:gdLst/>
              <a:ahLst/>
              <a:cxnLst/>
              <a:rect l="0" t="0" r="0" b="0"/>
              <a:pathLst>
                <a:path w="275199" h="150319">
                  <a:moveTo>
                    <a:pt x="0" y="0"/>
                  </a:moveTo>
                  <a:lnTo>
                    <a:pt x="137599" y="0"/>
                  </a:lnTo>
                  <a:lnTo>
                    <a:pt x="275199" y="137611"/>
                  </a:lnTo>
                  <a:lnTo>
                    <a:pt x="262491" y="150319"/>
                  </a:lnTo>
                  <a:lnTo>
                    <a:pt x="124892" y="150319"/>
                  </a:lnTo>
                  <a:lnTo>
                    <a:pt x="137599" y="137611"/>
                  </a:lnTo>
                  <a:lnTo>
                    <a:pt x="0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1065A2"/>
            </a:fillRef>
            <a:effectRef idx="0">
              <a:scrgbClr r="0" g="0" b="0"/>
            </a:effectRef>
            <a:fontRef idx="none"/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43" name="Shape 59"/>
            <p:cNvSpPr/>
            <p:nvPr/>
          </p:nvSpPr>
          <p:spPr>
            <a:xfrm>
              <a:off x="5366851" y="3577931"/>
              <a:ext cx="275177" cy="150319"/>
            </a:xfrm>
            <a:custGeom>
              <a:avLst/>
              <a:gdLst/>
              <a:ahLst/>
              <a:cxnLst/>
              <a:rect l="0" t="0" r="0" b="0"/>
              <a:pathLst>
                <a:path w="275177" h="150319">
                  <a:moveTo>
                    <a:pt x="0" y="0"/>
                  </a:moveTo>
                  <a:lnTo>
                    <a:pt x="137560" y="0"/>
                  </a:lnTo>
                  <a:lnTo>
                    <a:pt x="275177" y="137611"/>
                  </a:lnTo>
                  <a:lnTo>
                    <a:pt x="262470" y="150319"/>
                  </a:lnTo>
                  <a:lnTo>
                    <a:pt x="124852" y="150319"/>
                  </a:lnTo>
                  <a:lnTo>
                    <a:pt x="137560" y="137611"/>
                  </a:lnTo>
                  <a:lnTo>
                    <a:pt x="0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1065A2"/>
            </a:fillRef>
            <a:effectRef idx="0">
              <a:scrgbClr r="0" g="0" b="0"/>
            </a:effectRef>
            <a:fontRef idx="none"/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pic>
          <p:nvPicPr>
            <p:cNvPr id="44" name="Picture 63"/>
            <p:cNvPicPr/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4265929" y="137643"/>
              <a:ext cx="550437" cy="550455"/>
            </a:xfrm>
            <a:prstGeom prst="rect">
              <a:avLst/>
            </a:prstGeom>
          </p:spPr>
        </p:pic>
        <p:pic>
          <p:nvPicPr>
            <p:cNvPr id="45" name="Picture 73"/>
            <p:cNvPicPr/>
            <p:nvPr/>
          </p:nvPicPr>
          <p:blipFill>
            <a:blip r:embed="rId15" cstate="print"/>
            <a:stretch>
              <a:fillRect/>
            </a:stretch>
          </p:blipFill>
          <p:spPr>
            <a:xfrm>
              <a:off x="5642046" y="2064197"/>
              <a:ext cx="550437" cy="550455"/>
            </a:xfrm>
            <a:prstGeom prst="rect">
              <a:avLst/>
            </a:prstGeom>
          </p:spPr>
        </p:pic>
        <p:sp>
          <p:nvSpPr>
            <p:cNvPr id="46" name="Shape 74"/>
            <p:cNvSpPr/>
            <p:nvPr/>
          </p:nvSpPr>
          <p:spPr>
            <a:xfrm>
              <a:off x="6605292" y="2201807"/>
              <a:ext cx="275256" cy="137621"/>
            </a:xfrm>
            <a:custGeom>
              <a:avLst/>
              <a:gdLst/>
              <a:ahLst/>
              <a:cxnLst/>
              <a:rect l="0" t="0" r="0" b="0"/>
              <a:pathLst>
                <a:path w="275256" h="137621">
                  <a:moveTo>
                    <a:pt x="137635" y="0"/>
                  </a:moveTo>
                  <a:cubicBezTo>
                    <a:pt x="213642" y="0"/>
                    <a:pt x="275256" y="61614"/>
                    <a:pt x="275256" y="137599"/>
                  </a:cubicBezTo>
                  <a:lnTo>
                    <a:pt x="275256" y="137621"/>
                  </a:lnTo>
                  <a:lnTo>
                    <a:pt x="206439" y="137621"/>
                  </a:lnTo>
                  <a:cubicBezTo>
                    <a:pt x="206439" y="99616"/>
                    <a:pt x="175640" y="68821"/>
                    <a:pt x="137635" y="68821"/>
                  </a:cubicBezTo>
                  <a:cubicBezTo>
                    <a:pt x="99633" y="68821"/>
                    <a:pt x="68821" y="99616"/>
                    <a:pt x="68821" y="137621"/>
                  </a:cubicBezTo>
                  <a:lnTo>
                    <a:pt x="0" y="137621"/>
                  </a:lnTo>
                  <a:lnTo>
                    <a:pt x="0" y="137599"/>
                  </a:lnTo>
                  <a:cubicBezTo>
                    <a:pt x="0" y="61614"/>
                    <a:pt x="61650" y="0"/>
                    <a:pt x="137635" y="0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F59E2B"/>
            </a:fillRef>
            <a:effectRef idx="0">
              <a:scrgbClr r="0" g="0" b="0"/>
            </a:effectRef>
            <a:fontRef idx="none"/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47" name="Shape 75"/>
            <p:cNvSpPr/>
            <p:nvPr/>
          </p:nvSpPr>
          <p:spPr>
            <a:xfrm>
              <a:off x="6605292" y="2064190"/>
              <a:ext cx="275256" cy="137617"/>
            </a:xfrm>
            <a:custGeom>
              <a:avLst/>
              <a:gdLst/>
              <a:ahLst/>
              <a:cxnLst/>
              <a:rect l="0" t="0" r="0" b="0"/>
              <a:pathLst>
                <a:path w="275256" h="137617">
                  <a:moveTo>
                    <a:pt x="0" y="0"/>
                  </a:moveTo>
                  <a:lnTo>
                    <a:pt x="68821" y="0"/>
                  </a:lnTo>
                  <a:cubicBezTo>
                    <a:pt x="68821" y="38002"/>
                    <a:pt x="99633" y="68800"/>
                    <a:pt x="137635" y="68800"/>
                  </a:cubicBezTo>
                  <a:cubicBezTo>
                    <a:pt x="175640" y="68800"/>
                    <a:pt x="206439" y="38002"/>
                    <a:pt x="206439" y="0"/>
                  </a:cubicBezTo>
                  <a:lnTo>
                    <a:pt x="275256" y="0"/>
                  </a:lnTo>
                  <a:lnTo>
                    <a:pt x="275256" y="18"/>
                  </a:lnTo>
                  <a:cubicBezTo>
                    <a:pt x="275256" y="76007"/>
                    <a:pt x="213642" y="137617"/>
                    <a:pt x="137635" y="137617"/>
                  </a:cubicBezTo>
                  <a:cubicBezTo>
                    <a:pt x="61650" y="137617"/>
                    <a:pt x="0" y="76007"/>
                    <a:pt x="0" y="18"/>
                  </a:cubicBezTo>
                  <a:lnTo>
                    <a:pt x="0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F59E2B"/>
            </a:fillRef>
            <a:effectRef idx="0">
              <a:scrgbClr r="0" g="0" b="0"/>
            </a:effectRef>
            <a:fontRef idx="none"/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48" name="Shape 76"/>
            <p:cNvSpPr/>
            <p:nvPr/>
          </p:nvSpPr>
          <p:spPr>
            <a:xfrm>
              <a:off x="6605292" y="1926594"/>
              <a:ext cx="275256" cy="137613"/>
            </a:xfrm>
            <a:custGeom>
              <a:avLst/>
              <a:gdLst/>
              <a:ahLst/>
              <a:cxnLst/>
              <a:rect l="0" t="0" r="0" b="0"/>
              <a:pathLst>
                <a:path w="275256" h="137613">
                  <a:moveTo>
                    <a:pt x="137635" y="0"/>
                  </a:moveTo>
                  <a:cubicBezTo>
                    <a:pt x="213642" y="0"/>
                    <a:pt x="275256" y="61610"/>
                    <a:pt x="275256" y="137595"/>
                  </a:cubicBezTo>
                  <a:lnTo>
                    <a:pt x="275256" y="137613"/>
                  </a:lnTo>
                  <a:lnTo>
                    <a:pt x="206439" y="137613"/>
                  </a:lnTo>
                  <a:cubicBezTo>
                    <a:pt x="206439" y="99612"/>
                    <a:pt x="175640" y="68818"/>
                    <a:pt x="137635" y="68818"/>
                  </a:cubicBezTo>
                  <a:cubicBezTo>
                    <a:pt x="99633" y="68818"/>
                    <a:pt x="68821" y="99612"/>
                    <a:pt x="68821" y="137613"/>
                  </a:cubicBezTo>
                  <a:lnTo>
                    <a:pt x="0" y="137613"/>
                  </a:lnTo>
                  <a:lnTo>
                    <a:pt x="0" y="137595"/>
                  </a:lnTo>
                  <a:cubicBezTo>
                    <a:pt x="0" y="61610"/>
                    <a:pt x="61650" y="0"/>
                    <a:pt x="137635" y="0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F59E2B"/>
            </a:fillRef>
            <a:effectRef idx="0">
              <a:scrgbClr r="0" g="0" b="0"/>
            </a:effectRef>
            <a:fontRef idx="none"/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49" name="Shape 77"/>
            <p:cNvSpPr/>
            <p:nvPr/>
          </p:nvSpPr>
          <p:spPr>
            <a:xfrm>
              <a:off x="6605292" y="1788977"/>
              <a:ext cx="275256" cy="137617"/>
            </a:xfrm>
            <a:custGeom>
              <a:avLst/>
              <a:gdLst/>
              <a:ahLst/>
              <a:cxnLst/>
              <a:rect l="0" t="0" r="0" b="0"/>
              <a:pathLst>
                <a:path w="275256" h="137617">
                  <a:moveTo>
                    <a:pt x="0" y="0"/>
                  </a:moveTo>
                  <a:lnTo>
                    <a:pt x="68821" y="0"/>
                  </a:lnTo>
                  <a:cubicBezTo>
                    <a:pt x="68821" y="38005"/>
                    <a:pt x="99633" y="68800"/>
                    <a:pt x="137635" y="68800"/>
                  </a:cubicBezTo>
                  <a:cubicBezTo>
                    <a:pt x="175640" y="68800"/>
                    <a:pt x="206439" y="38005"/>
                    <a:pt x="206439" y="0"/>
                  </a:cubicBezTo>
                  <a:lnTo>
                    <a:pt x="275256" y="0"/>
                  </a:lnTo>
                  <a:lnTo>
                    <a:pt x="275256" y="22"/>
                  </a:lnTo>
                  <a:cubicBezTo>
                    <a:pt x="275256" y="76007"/>
                    <a:pt x="213642" y="137617"/>
                    <a:pt x="137635" y="137617"/>
                  </a:cubicBezTo>
                  <a:cubicBezTo>
                    <a:pt x="61650" y="137617"/>
                    <a:pt x="0" y="76007"/>
                    <a:pt x="0" y="22"/>
                  </a:cubicBezTo>
                  <a:lnTo>
                    <a:pt x="0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F59E2B"/>
            </a:fillRef>
            <a:effectRef idx="0">
              <a:scrgbClr r="0" g="0" b="0"/>
            </a:effectRef>
            <a:fontRef idx="none"/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50" name="Shape 78"/>
            <p:cNvSpPr/>
            <p:nvPr/>
          </p:nvSpPr>
          <p:spPr>
            <a:xfrm>
              <a:off x="6605292" y="1651381"/>
              <a:ext cx="275256" cy="137618"/>
            </a:xfrm>
            <a:custGeom>
              <a:avLst/>
              <a:gdLst/>
              <a:ahLst/>
              <a:cxnLst/>
              <a:rect l="0" t="0" r="0" b="0"/>
              <a:pathLst>
                <a:path w="275256" h="137618">
                  <a:moveTo>
                    <a:pt x="137635" y="0"/>
                  </a:moveTo>
                  <a:cubicBezTo>
                    <a:pt x="213642" y="0"/>
                    <a:pt x="275256" y="61610"/>
                    <a:pt x="275256" y="137596"/>
                  </a:cubicBezTo>
                  <a:lnTo>
                    <a:pt x="275256" y="137618"/>
                  </a:lnTo>
                  <a:lnTo>
                    <a:pt x="206439" y="137618"/>
                  </a:lnTo>
                  <a:cubicBezTo>
                    <a:pt x="206439" y="99613"/>
                    <a:pt x="175640" y="68815"/>
                    <a:pt x="137635" y="68815"/>
                  </a:cubicBezTo>
                  <a:cubicBezTo>
                    <a:pt x="99633" y="68815"/>
                    <a:pt x="68821" y="99613"/>
                    <a:pt x="68821" y="137618"/>
                  </a:cubicBezTo>
                  <a:lnTo>
                    <a:pt x="0" y="137618"/>
                  </a:lnTo>
                  <a:lnTo>
                    <a:pt x="0" y="137596"/>
                  </a:lnTo>
                  <a:cubicBezTo>
                    <a:pt x="0" y="61610"/>
                    <a:pt x="61650" y="0"/>
                    <a:pt x="137635" y="0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F59E2B"/>
            </a:fillRef>
            <a:effectRef idx="0">
              <a:scrgbClr r="0" g="0" b="0"/>
            </a:effectRef>
            <a:fontRef idx="none"/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51" name="Shape 79"/>
            <p:cNvSpPr/>
            <p:nvPr/>
          </p:nvSpPr>
          <p:spPr>
            <a:xfrm>
              <a:off x="6605292" y="1513764"/>
              <a:ext cx="275256" cy="137616"/>
            </a:xfrm>
            <a:custGeom>
              <a:avLst/>
              <a:gdLst/>
              <a:ahLst/>
              <a:cxnLst/>
              <a:rect l="0" t="0" r="0" b="0"/>
              <a:pathLst>
                <a:path w="275256" h="137616">
                  <a:moveTo>
                    <a:pt x="0" y="0"/>
                  </a:moveTo>
                  <a:lnTo>
                    <a:pt x="68821" y="0"/>
                  </a:lnTo>
                  <a:cubicBezTo>
                    <a:pt x="68821" y="38002"/>
                    <a:pt x="99633" y="68796"/>
                    <a:pt x="137635" y="68796"/>
                  </a:cubicBezTo>
                  <a:cubicBezTo>
                    <a:pt x="175640" y="68796"/>
                    <a:pt x="206439" y="38002"/>
                    <a:pt x="206439" y="0"/>
                  </a:cubicBezTo>
                  <a:lnTo>
                    <a:pt x="275256" y="0"/>
                  </a:lnTo>
                  <a:lnTo>
                    <a:pt x="275256" y="15"/>
                  </a:lnTo>
                  <a:cubicBezTo>
                    <a:pt x="275256" y="76003"/>
                    <a:pt x="213642" y="137616"/>
                    <a:pt x="137635" y="137616"/>
                  </a:cubicBezTo>
                  <a:cubicBezTo>
                    <a:pt x="61650" y="137616"/>
                    <a:pt x="0" y="76003"/>
                    <a:pt x="0" y="15"/>
                  </a:cubicBezTo>
                  <a:lnTo>
                    <a:pt x="0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F59E2B"/>
            </a:fillRef>
            <a:effectRef idx="0">
              <a:scrgbClr r="0" g="0" b="0"/>
            </a:effectRef>
            <a:fontRef idx="none"/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pic>
          <p:nvPicPr>
            <p:cNvPr id="52" name="Picture 82"/>
            <p:cNvPicPr/>
            <p:nvPr/>
          </p:nvPicPr>
          <p:blipFill>
            <a:blip r:embed="rId16" cstate="print"/>
            <a:stretch>
              <a:fillRect/>
            </a:stretch>
          </p:blipFill>
          <p:spPr>
            <a:xfrm>
              <a:off x="1100880" y="1376151"/>
              <a:ext cx="550429" cy="550433"/>
            </a:xfrm>
            <a:prstGeom prst="rect">
              <a:avLst/>
            </a:prstGeom>
          </p:spPr>
        </p:pic>
        <p:sp>
          <p:nvSpPr>
            <p:cNvPr id="53" name="Shape 83"/>
            <p:cNvSpPr/>
            <p:nvPr/>
          </p:nvSpPr>
          <p:spPr>
            <a:xfrm>
              <a:off x="2614615" y="3440314"/>
              <a:ext cx="275217" cy="275228"/>
            </a:xfrm>
            <a:custGeom>
              <a:avLst/>
              <a:gdLst/>
              <a:ahLst/>
              <a:cxnLst/>
              <a:rect l="0" t="0" r="0" b="0"/>
              <a:pathLst>
                <a:path w="275217" h="275228">
                  <a:moveTo>
                    <a:pt x="137617" y="0"/>
                  </a:moveTo>
                  <a:cubicBezTo>
                    <a:pt x="213602" y="0"/>
                    <a:pt x="275217" y="61614"/>
                    <a:pt x="275217" y="137617"/>
                  </a:cubicBezTo>
                  <a:cubicBezTo>
                    <a:pt x="275217" y="213618"/>
                    <a:pt x="213602" y="275228"/>
                    <a:pt x="137617" y="275228"/>
                  </a:cubicBezTo>
                  <a:cubicBezTo>
                    <a:pt x="61610" y="275228"/>
                    <a:pt x="0" y="213618"/>
                    <a:pt x="0" y="137617"/>
                  </a:cubicBezTo>
                  <a:cubicBezTo>
                    <a:pt x="0" y="61614"/>
                    <a:pt x="61610" y="0"/>
                    <a:pt x="137617" y="0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F59E2B"/>
            </a:fillRef>
            <a:effectRef idx="0">
              <a:scrgbClr r="0" g="0" b="0"/>
            </a:effectRef>
            <a:fontRef idx="none"/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54" name="Shape 84"/>
            <p:cNvSpPr/>
            <p:nvPr/>
          </p:nvSpPr>
          <p:spPr>
            <a:xfrm>
              <a:off x="1307319" y="894511"/>
              <a:ext cx="68800" cy="68802"/>
            </a:xfrm>
            <a:custGeom>
              <a:avLst/>
              <a:gdLst/>
              <a:ahLst/>
              <a:cxnLst/>
              <a:rect l="0" t="0" r="0" b="0"/>
              <a:pathLst>
                <a:path w="68800" h="68802">
                  <a:moveTo>
                    <a:pt x="34398" y="0"/>
                  </a:moveTo>
                  <a:cubicBezTo>
                    <a:pt x="53402" y="0"/>
                    <a:pt x="68800" y="15400"/>
                    <a:pt x="68800" y="34402"/>
                  </a:cubicBezTo>
                  <a:cubicBezTo>
                    <a:pt x="68800" y="53402"/>
                    <a:pt x="53402" y="68802"/>
                    <a:pt x="34398" y="68802"/>
                  </a:cubicBezTo>
                  <a:cubicBezTo>
                    <a:pt x="15397" y="68802"/>
                    <a:pt x="0" y="53402"/>
                    <a:pt x="0" y="34402"/>
                  </a:cubicBezTo>
                  <a:cubicBezTo>
                    <a:pt x="0" y="15400"/>
                    <a:pt x="15397" y="0"/>
                    <a:pt x="34398" y="0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F59E2B"/>
            </a:fillRef>
            <a:effectRef idx="0">
              <a:scrgbClr r="0" g="0" b="0"/>
            </a:effectRef>
            <a:fontRef idx="none"/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55" name="Shape 85"/>
            <p:cNvSpPr/>
            <p:nvPr/>
          </p:nvSpPr>
          <p:spPr>
            <a:xfrm>
              <a:off x="1204100" y="894511"/>
              <a:ext cx="68800" cy="68802"/>
            </a:xfrm>
            <a:custGeom>
              <a:avLst/>
              <a:gdLst/>
              <a:ahLst/>
              <a:cxnLst/>
              <a:rect l="0" t="0" r="0" b="0"/>
              <a:pathLst>
                <a:path w="68800" h="68802">
                  <a:moveTo>
                    <a:pt x="34390" y="0"/>
                  </a:moveTo>
                  <a:cubicBezTo>
                    <a:pt x="53398" y="0"/>
                    <a:pt x="68800" y="15400"/>
                    <a:pt x="68800" y="34402"/>
                  </a:cubicBezTo>
                  <a:cubicBezTo>
                    <a:pt x="68800" y="53402"/>
                    <a:pt x="53398" y="68802"/>
                    <a:pt x="34390" y="68802"/>
                  </a:cubicBezTo>
                  <a:cubicBezTo>
                    <a:pt x="15398" y="68802"/>
                    <a:pt x="0" y="53402"/>
                    <a:pt x="0" y="34402"/>
                  </a:cubicBezTo>
                  <a:cubicBezTo>
                    <a:pt x="0" y="15400"/>
                    <a:pt x="15398" y="0"/>
                    <a:pt x="34390" y="0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F59E2B"/>
            </a:fillRef>
            <a:effectRef idx="0">
              <a:scrgbClr r="0" g="0" b="0"/>
            </a:effectRef>
            <a:fontRef idx="none"/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56" name="Shape 86"/>
            <p:cNvSpPr/>
            <p:nvPr/>
          </p:nvSpPr>
          <p:spPr>
            <a:xfrm>
              <a:off x="1100880" y="894511"/>
              <a:ext cx="68821" cy="68802"/>
            </a:xfrm>
            <a:custGeom>
              <a:avLst/>
              <a:gdLst/>
              <a:ahLst/>
              <a:cxnLst/>
              <a:rect l="0" t="0" r="0" b="0"/>
              <a:pathLst>
                <a:path w="68821" h="68802">
                  <a:moveTo>
                    <a:pt x="34402" y="0"/>
                  </a:moveTo>
                  <a:cubicBezTo>
                    <a:pt x="53420" y="0"/>
                    <a:pt x="68821" y="15400"/>
                    <a:pt x="68821" y="34402"/>
                  </a:cubicBezTo>
                  <a:cubicBezTo>
                    <a:pt x="68821" y="53402"/>
                    <a:pt x="53420" y="68802"/>
                    <a:pt x="34402" y="68802"/>
                  </a:cubicBezTo>
                  <a:cubicBezTo>
                    <a:pt x="15419" y="68802"/>
                    <a:pt x="0" y="53402"/>
                    <a:pt x="0" y="34402"/>
                  </a:cubicBezTo>
                  <a:cubicBezTo>
                    <a:pt x="0" y="15400"/>
                    <a:pt x="15419" y="0"/>
                    <a:pt x="34402" y="0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F59E2B"/>
            </a:fillRef>
            <a:effectRef idx="0">
              <a:scrgbClr r="0" g="0" b="0"/>
            </a:effectRef>
            <a:fontRef idx="none"/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57" name="Shape 87"/>
            <p:cNvSpPr/>
            <p:nvPr/>
          </p:nvSpPr>
          <p:spPr>
            <a:xfrm>
              <a:off x="1307319" y="791301"/>
              <a:ext cx="68800" cy="68804"/>
            </a:xfrm>
            <a:custGeom>
              <a:avLst/>
              <a:gdLst/>
              <a:ahLst/>
              <a:cxnLst/>
              <a:rect l="0" t="0" r="0" b="0"/>
              <a:pathLst>
                <a:path w="68800" h="68804">
                  <a:moveTo>
                    <a:pt x="34398" y="0"/>
                  </a:moveTo>
                  <a:cubicBezTo>
                    <a:pt x="53402" y="0"/>
                    <a:pt x="68800" y="15401"/>
                    <a:pt x="68800" y="34402"/>
                  </a:cubicBezTo>
                  <a:cubicBezTo>
                    <a:pt x="68800" y="53402"/>
                    <a:pt x="53402" y="68804"/>
                    <a:pt x="34398" y="68804"/>
                  </a:cubicBezTo>
                  <a:cubicBezTo>
                    <a:pt x="15397" y="68804"/>
                    <a:pt x="0" y="53402"/>
                    <a:pt x="0" y="34402"/>
                  </a:cubicBezTo>
                  <a:cubicBezTo>
                    <a:pt x="0" y="15401"/>
                    <a:pt x="15397" y="0"/>
                    <a:pt x="34398" y="0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F59E2B"/>
            </a:fillRef>
            <a:effectRef idx="0">
              <a:scrgbClr r="0" g="0" b="0"/>
            </a:effectRef>
            <a:fontRef idx="none"/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58" name="Shape 88"/>
            <p:cNvSpPr/>
            <p:nvPr/>
          </p:nvSpPr>
          <p:spPr>
            <a:xfrm>
              <a:off x="1204100" y="791301"/>
              <a:ext cx="68800" cy="68804"/>
            </a:xfrm>
            <a:custGeom>
              <a:avLst/>
              <a:gdLst/>
              <a:ahLst/>
              <a:cxnLst/>
              <a:rect l="0" t="0" r="0" b="0"/>
              <a:pathLst>
                <a:path w="68800" h="68804">
                  <a:moveTo>
                    <a:pt x="34390" y="0"/>
                  </a:moveTo>
                  <a:cubicBezTo>
                    <a:pt x="53398" y="0"/>
                    <a:pt x="68800" y="15401"/>
                    <a:pt x="68800" y="34402"/>
                  </a:cubicBezTo>
                  <a:cubicBezTo>
                    <a:pt x="68800" y="53402"/>
                    <a:pt x="53398" y="68804"/>
                    <a:pt x="34390" y="68804"/>
                  </a:cubicBezTo>
                  <a:cubicBezTo>
                    <a:pt x="15398" y="68804"/>
                    <a:pt x="0" y="53402"/>
                    <a:pt x="0" y="34402"/>
                  </a:cubicBezTo>
                  <a:cubicBezTo>
                    <a:pt x="0" y="15401"/>
                    <a:pt x="15398" y="0"/>
                    <a:pt x="34390" y="0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F59E2B"/>
            </a:fillRef>
            <a:effectRef idx="0">
              <a:scrgbClr r="0" g="0" b="0"/>
            </a:effectRef>
            <a:fontRef idx="none"/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59" name="Shape 89"/>
            <p:cNvSpPr/>
            <p:nvPr/>
          </p:nvSpPr>
          <p:spPr>
            <a:xfrm>
              <a:off x="1100880" y="791301"/>
              <a:ext cx="68821" cy="68804"/>
            </a:xfrm>
            <a:custGeom>
              <a:avLst/>
              <a:gdLst/>
              <a:ahLst/>
              <a:cxnLst/>
              <a:rect l="0" t="0" r="0" b="0"/>
              <a:pathLst>
                <a:path w="68821" h="68804">
                  <a:moveTo>
                    <a:pt x="34402" y="0"/>
                  </a:moveTo>
                  <a:cubicBezTo>
                    <a:pt x="53420" y="0"/>
                    <a:pt x="68821" y="15401"/>
                    <a:pt x="68821" y="34402"/>
                  </a:cubicBezTo>
                  <a:cubicBezTo>
                    <a:pt x="68821" y="53402"/>
                    <a:pt x="53420" y="68804"/>
                    <a:pt x="34402" y="68804"/>
                  </a:cubicBezTo>
                  <a:cubicBezTo>
                    <a:pt x="15419" y="68804"/>
                    <a:pt x="0" y="53402"/>
                    <a:pt x="0" y="34402"/>
                  </a:cubicBezTo>
                  <a:cubicBezTo>
                    <a:pt x="0" y="15401"/>
                    <a:pt x="15419" y="0"/>
                    <a:pt x="34402" y="0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F59E2B"/>
            </a:fillRef>
            <a:effectRef idx="0">
              <a:scrgbClr r="0" g="0" b="0"/>
            </a:effectRef>
            <a:fontRef idx="none"/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60" name="Shape 90"/>
            <p:cNvSpPr/>
            <p:nvPr/>
          </p:nvSpPr>
          <p:spPr>
            <a:xfrm>
              <a:off x="1307319" y="688098"/>
              <a:ext cx="68800" cy="68796"/>
            </a:xfrm>
            <a:custGeom>
              <a:avLst/>
              <a:gdLst/>
              <a:ahLst/>
              <a:cxnLst/>
              <a:rect l="0" t="0" r="0" b="0"/>
              <a:pathLst>
                <a:path w="68800" h="68796">
                  <a:moveTo>
                    <a:pt x="34398" y="0"/>
                  </a:moveTo>
                  <a:cubicBezTo>
                    <a:pt x="53402" y="0"/>
                    <a:pt x="68800" y="15396"/>
                    <a:pt x="68800" y="34398"/>
                  </a:cubicBezTo>
                  <a:cubicBezTo>
                    <a:pt x="68800" y="53398"/>
                    <a:pt x="53402" y="68796"/>
                    <a:pt x="34398" y="68796"/>
                  </a:cubicBezTo>
                  <a:cubicBezTo>
                    <a:pt x="15397" y="68796"/>
                    <a:pt x="0" y="53398"/>
                    <a:pt x="0" y="34398"/>
                  </a:cubicBezTo>
                  <a:cubicBezTo>
                    <a:pt x="0" y="15396"/>
                    <a:pt x="15397" y="0"/>
                    <a:pt x="34398" y="0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F59E2B"/>
            </a:fillRef>
            <a:effectRef idx="0">
              <a:scrgbClr r="0" g="0" b="0"/>
            </a:effectRef>
            <a:fontRef idx="none"/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61" name="Shape 91"/>
            <p:cNvSpPr/>
            <p:nvPr/>
          </p:nvSpPr>
          <p:spPr>
            <a:xfrm>
              <a:off x="1204100" y="688098"/>
              <a:ext cx="68800" cy="68796"/>
            </a:xfrm>
            <a:custGeom>
              <a:avLst/>
              <a:gdLst/>
              <a:ahLst/>
              <a:cxnLst/>
              <a:rect l="0" t="0" r="0" b="0"/>
              <a:pathLst>
                <a:path w="68800" h="68796">
                  <a:moveTo>
                    <a:pt x="34390" y="0"/>
                  </a:moveTo>
                  <a:cubicBezTo>
                    <a:pt x="53398" y="0"/>
                    <a:pt x="68800" y="15396"/>
                    <a:pt x="68800" y="34398"/>
                  </a:cubicBezTo>
                  <a:cubicBezTo>
                    <a:pt x="68800" y="53398"/>
                    <a:pt x="53398" y="68796"/>
                    <a:pt x="34390" y="68796"/>
                  </a:cubicBezTo>
                  <a:cubicBezTo>
                    <a:pt x="15398" y="68796"/>
                    <a:pt x="0" y="53398"/>
                    <a:pt x="0" y="34398"/>
                  </a:cubicBezTo>
                  <a:cubicBezTo>
                    <a:pt x="0" y="15396"/>
                    <a:pt x="15398" y="0"/>
                    <a:pt x="34390" y="0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F59E2B"/>
            </a:fillRef>
            <a:effectRef idx="0">
              <a:scrgbClr r="0" g="0" b="0"/>
            </a:effectRef>
            <a:fontRef idx="none"/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62" name="Shape 92"/>
            <p:cNvSpPr/>
            <p:nvPr/>
          </p:nvSpPr>
          <p:spPr>
            <a:xfrm>
              <a:off x="1100880" y="688098"/>
              <a:ext cx="68821" cy="68796"/>
            </a:xfrm>
            <a:custGeom>
              <a:avLst/>
              <a:gdLst/>
              <a:ahLst/>
              <a:cxnLst/>
              <a:rect l="0" t="0" r="0" b="0"/>
              <a:pathLst>
                <a:path w="68821" h="68796">
                  <a:moveTo>
                    <a:pt x="34402" y="0"/>
                  </a:moveTo>
                  <a:cubicBezTo>
                    <a:pt x="53420" y="0"/>
                    <a:pt x="68821" y="15396"/>
                    <a:pt x="68821" y="34398"/>
                  </a:cubicBezTo>
                  <a:cubicBezTo>
                    <a:pt x="68821" y="53398"/>
                    <a:pt x="53420" y="68796"/>
                    <a:pt x="34402" y="68796"/>
                  </a:cubicBezTo>
                  <a:cubicBezTo>
                    <a:pt x="15419" y="68796"/>
                    <a:pt x="0" y="53398"/>
                    <a:pt x="0" y="34398"/>
                  </a:cubicBezTo>
                  <a:cubicBezTo>
                    <a:pt x="0" y="15396"/>
                    <a:pt x="15419" y="0"/>
                    <a:pt x="34402" y="0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F59E2B"/>
            </a:fillRef>
            <a:effectRef idx="0">
              <a:scrgbClr r="0" g="0" b="0"/>
            </a:effectRef>
            <a:fontRef idx="none"/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pic>
          <p:nvPicPr>
            <p:cNvPr id="63" name="Picture 95"/>
            <p:cNvPicPr/>
            <p:nvPr/>
          </p:nvPicPr>
          <p:blipFill>
            <a:blip r:embed="rId17" cstate="print"/>
            <a:stretch>
              <a:fillRect/>
            </a:stretch>
          </p:blipFill>
          <p:spPr>
            <a:xfrm>
              <a:off x="2614558" y="2201815"/>
              <a:ext cx="1100927" cy="1100865"/>
            </a:xfrm>
            <a:prstGeom prst="rect">
              <a:avLst/>
            </a:prstGeom>
          </p:spPr>
        </p:pic>
        <p:pic>
          <p:nvPicPr>
            <p:cNvPr id="64" name="Picture 98"/>
            <p:cNvPicPr/>
            <p:nvPr/>
          </p:nvPicPr>
          <p:blipFill>
            <a:blip r:embed="rId18" cstate="print"/>
            <a:stretch>
              <a:fillRect/>
            </a:stretch>
          </p:blipFill>
          <p:spPr>
            <a:xfrm>
              <a:off x="2614615" y="550494"/>
              <a:ext cx="550436" cy="550455"/>
            </a:xfrm>
            <a:prstGeom prst="rect">
              <a:avLst/>
            </a:prstGeom>
          </p:spPr>
        </p:pic>
        <p:pic>
          <p:nvPicPr>
            <p:cNvPr id="65" name="Picture 100"/>
            <p:cNvPicPr/>
            <p:nvPr/>
          </p:nvPicPr>
          <p:blipFill>
            <a:blip r:embed="rId19" cstate="print"/>
            <a:stretch>
              <a:fillRect/>
            </a:stretch>
          </p:blipFill>
          <p:spPr>
            <a:xfrm>
              <a:off x="550441" y="1926602"/>
              <a:ext cx="550444" cy="550451"/>
            </a:xfrm>
            <a:prstGeom prst="rect">
              <a:avLst/>
            </a:prstGeom>
          </p:spPr>
        </p:pic>
        <p:sp>
          <p:nvSpPr>
            <p:cNvPr id="66" name="Shape 13312"/>
            <p:cNvSpPr/>
            <p:nvPr/>
          </p:nvSpPr>
          <p:spPr>
            <a:xfrm>
              <a:off x="756846" y="2958686"/>
              <a:ext cx="68821" cy="68806"/>
            </a:xfrm>
            <a:custGeom>
              <a:avLst/>
              <a:gdLst/>
              <a:ahLst/>
              <a:cxnLst/>
              <a:rect l="0" t="0" r="0" b="0"/>
              <a:pathLst>
                <a:path w="68821" h="68806">
                  <a:moveTo>
                    <a:pt x="0" y="0"/>
                  </a:moveTo>
                  <a:lnTo>
                    <a:pt x="68821" y="0"/>
                  </a:lnTo>
                  <a:lnTo>
                    <a:pt x="68821" y="68806"/>
                  </a:lnTo>
                  <a:lnTo>
                    <a:pt x="0" y="68806"/>
                  </a:lnTo>
                  <a:lnTo>
                    <a:pt x="0" y="0"/>
                  </a:lnTo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9ED5"/>
            </a:fillRef>
            <a:effectRef idx="0">
              <a:scrgbClr r="0" g="0" b="0"/>
            </a:effectRef>
            <a:fontRef idx="none"/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67" name="Shape 13313"/>
            <p:cNvSpPr/>
            <p:nvPr/>
          </p:nvSpPr>
          <p:spPr>
            <a:xfrm>
              <a:off x="619251" y="2958686"/>
              <a:ext cx="68818" cy="68806"/>
            </a:xfrm>
            <a:custGeom>
              <a:avLst/>
              <a:gdLst/>
              <a:ahLst/>
              <a:cxnLst/>
              <a:rect l="0" t="0" r="0" b="0"/>
              <a:pathLst>
                <a:path w="68818" h="68806">
                  <a:moveTo>
                    <a:pt x="0" y="0"/>
                  </a:moveTo>
                  <a:lnTo>
                    <a:pt x="68818" y="0"/>
                  </a:lnTo>
                  <a:lnTo>
                    <a:pt x="68818" y="68806"/>
                  </a:lnTo>
                  <a:lnTo>
                    <a:pt x="0" y="68806"/>
                  </a:lnTo>
                  <a:lnTo>
                    <a:pt x="0" y="0"/>
                  </a:lnTo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9ED5"/>
            </a:fillRef>
            <a:effectRef idx="0">
              <a:scrgbClr r="0" g="0" b="0"/>
            </a:effectRef>
            <a:fontRef idx="none"/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68" name="Shape 13314"/>
            <p:cNvSpPr/>
            <p:nvPr/>
          </p:nvSpPr>
          <p:spPr>
            <a:xfrm>
              <a:off x="688068" y="2889887"/>
              <a:ext cx="68778" cy="68800"/>
            </a:xfrm>
            <a:custGeom>
              <a:avLst/>
              <a:gdLst/>
              <a:ahLst/>
              <a:cxnLst/>
              <a:rect l="0" t="0" r="0" b="0"/>
              <a:pathLst>
                <a:path w="68778" h="68800">
                  <a:moveTo>
                    <a:pt x="0" y="0"/>
                  </a:moveTo>
                  <a:lnTo>
                    <a:pt x="68778" y="0"/>
                  </a:lnTo>
                  <a:lnTo>
                    <a:pt x="68778" y="68800"/>
                  </a:lnTo>
                  <a:lnTo>
                    <a:pt x="0" y="68800"/>
                  </a:lnTo>
                  <a:lnTo>
                    <a:pt x="0" y="0"/>
                  </a:lnTo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9ED5"/>
            </a:fillRef>
            <a:effectRef idx="0">
              <a:scrgbClr r="0" g="0" b="0"/>
            </a:effectRef>
            <a:fontRef idx="none"/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69" name="Shape 13315"/>
            <p:cNvSpPr/>
            <p:nvPr/>
          </p:nvSpPr>
          <p:spPr>
            <a:xfrm>
              <a:off x="550441" y="2889887"/>
              <a:ext cx="68810" cy="68800"/>
            </a:xfrm>
            <a:custGeom>
              <a:avLst/>
              <a:gdLst/>
              <a:ahLst/>
              <a:cxnLst/>
              <a:rect l="0" t="0" r="0" b="0"/>
              <a:pathLst>
                <a:path w="68810" h="68800">
                  <a:moveTo>
                    <a:pt x="0" y="0"/>
                  </a:moveTo>
                  <a:lnTo>
                    <a:pt x="68810" y="0"/>
                  </a:lnTo>
                  <a:lnTo>
                    <a:pt x="68810" y="68800"/>
                  </a:lnTo>
                  <a:lnTo>
                    <a:pt x="0" y="68800"/>
                  </a:lnTo>
                  <a:lnTo>
                    <a:pt x="0" y="0"/>
                  </a:lnTo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9ED5"/>
            </a:fillRef>
            <a:effectRef idx="0">
              <a:scrgbClr r="0" g="0" b="0"/>
            </a:effectRef>
            <a:fontRef idx="none"/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70" name="Shape 13316"/>
            <p:cNvSpPr/>
            <p:nvPr/>
          </p:nvSpPr>
          <p:spPr>
            <a:xfrm>
              <a:off x="756846" y="2821079"/>
              <a:ext cx="68821" cy="68807"/>
            </a:xfrm>
            <a:custGeom>
              <a:avLst/>
              <a:gdLst/>
              <a:ahLst/>
              <a:cxnLst/>
              <a:rect l="0" t="0" r="0" b="0"/>
              <a:pathLst>
                <a:path w="68821" h="68807">
                  <a:moveTo>
                    <a:pt x="0" y="0"/>
                  </a:moveTo>
                  <a:lnTo>
                    <a:pt x="68821" y="0"/>
                  </a:lnTo>
                  <a:lnTo>
                    <a:pt x="68821" y="68807"/>
                  </a:lnTo>
                  <a:lnTo>
                    <a:pt x="0" y="68807"/>
                  </a:lnTo>
                  <a:lnTo>
                    <a:pt x="0" y="0"/>
                  </a:lnTo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9ED5"/>
            </a:fillRef>
            <a:effectRef idx="0">
              <a:scrgbClr r="0" g="0" b="0"/>
            </a:effectRef>
            <a:fontRef idx="none"/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71" name="Shape 13317"/>
            <p:cNvSpPr/>
            <p:nvPr/>
          </p:nvSpPr>
          <p:spPr>
            <a:xfrm>
              <a:off x="688068" y="2752269"/>
              <a:ext cx="68778" cy="68810"/>
            </a:xfrm>
            <a:custGeom>
              <a:avLst/>
              <a:gdLst/>
              <a:ahLst/>
              <a:cxnLst/>
              <a:rect l="0" t="0" r="0" b="0"/>
              <a:pathLst>
                <a:path w="68778" h="68810">
                  <a:moveTo>
                    <a:pt x="0" y="0"/>
                  </a:moveTo>
                  <a:lnTo>
                    <a:pt x="68778" y="0"/>
                  </a:lnTo>
                  <a:lnTo>
                    <a:pt x="68778" y="68810"/>
                  </a:lnTo>
                  <a:lnTo>
                    <a:pt x="0" y="68810"/>
                  </a:lnTo>
                  <a:lnTo>
                    <a:pt x="0" y="0"/>
                  </a:lnTo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9ED5"/>
            </a:fillRef>
            <a:effectRef idx="0">
              <a:scrgbClr r="0" g="0" b="0"/>
            </a:effectRef>
            <a:fontRef idx="none"/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72" name="Shape 107"/>
            <p:cNvSpPr/>
            <p:nvPr/>
          </p:nvSpPr>
          <p:spPr>
            <a:xfrm>
              <a:off x="550473" y="2752269"/>
              <a:ext cx="137596" cy="137617"/>
            </a:xfrm>
            <a:custGeom>
              <a:avLst/>
              <a:gdLst/>
              <a:ahLst/>
              <a:cxnLst/>
              <a:rect l="0" t="0" r="0" b="0"/>
              <a:pathLst>
                <a:path w="137596" h="137617">
                  <a:moveTo>
                    <a:pt x="0" y="0"/>
                  </a:moveTo>
                  <a:lnTo>
                    <a:pt x="68814" y="0"/>
                  </a:lnTo>
                  <a:lnTo>
                    <a:pt x="68814" y="68810"/>
                  </a:lnTo>
                  <a:lnTo>
                    <a:pt x="137596" y="68810"/>
                  </a:lnTo>
                  <a:lnTo>
                    <a:pt x="137596" y="137617"/>
                  </a:lnTo>
                  <a:lnTo>
                    <a:pt x="68778" y="137617"/>
                  </a:lnTo>
                  <a:lnTo>
                    <a:pt x="68778" y="68810"/>
                  </a:lnTo>
                  <a:lnTo>
                    <a:pt x="0" y="68810"/>
                  </a:lnTo>
                  <a:lnTo>
                    <a:pt x="0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9ED5"/>
            </a:fillRef>
            <a:effectRef idx="0">
              <a:scrgbClr r="0" g="0" b="0"/>
            </a:effectRef>
            <a:fontRef idx="none"/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73" name="Shape 13318"/>
            <p:cNvSpPr/>
            <p:nvPr/>
          </p:nvSpPr>
          <p:spPr>
            <a:xfrm>
              <a:off x="756846" y="3233897"/>
              <a:ext cx="68821" cy="68811"/>
            </a:xfrm>
            <a:custGeom>
              <a:avLst/>
              <a:gdLst/>
              <a:ahLst/>
              <a:cxnLst/>
              <a:rect l="0" t="0" r="0" b="0"/>
              <a:pathLst>
                <a:path w="68821" h="68811">
                  <a:moveTo>
                    <a:pt x="0" y="0"/>
                  </a:moveTo>
                  <a:lnTo>
                    <a:pt x="68821" y="0"/>
                  </a:lnTo>
                  <a:lnTo>
                    <a:pt x="68821" y="68811"/>
                  </a:lnTo>
                  <a:lnTo>
                    <a:pt x="0" y="68811"/>
                  </a:lnTo>
                  <a:lnTo>
                    <a:pt x="0" y="0"/>
                  </a:lnTo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9ED5"/>
            </a:fillRef>
            <a:effectRef idx="0">
              <a:scrgbClr r="0" g="0" b="0"/>
            </a:effectRef>
            <a:fontRef idx="none"/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74" name="Shape 13319"/>
            <p:cNvSpPr/>
            <p:nvPr/>
          </p:nvSpPr>
          <p:spPr>
            <a:xfrm>
              <a:off x="619251" y="3233897"/>
              <a:ext cx="68818" cy="68811"/>
            </a:xfrm>
            <a:custGeom>
              <a:avLst/>
              <a:gdLst/>
              <a:ahLst/>
              <a:cxnLst/>
              <a:rect l="0" t="0" r="0" b="0"/>
              <a:pathLst>
                <a:path w="68818" h="68811">
                  <a:moveTo>
                    <a:pt x="0" y="0"/>
                  </a:moveTo>
                  <a:lnTo>
                    <a:pt x="68818" y="0"/>
                  </a:lnTo>
                  <a:lnTo>
                    <a:pt x="68818" y="68811"/>
                  </a:lnTo>
                  <a:lnTo>
                    <a:pt x="0" y="68811"/>
                  </a:lnTo>
                  <a:lnTo>
                    <a:pt x="0" y="0"/>
                  </a:lnTo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9ED5"/>
            </a:fillRef>
            <a:effectRef idx="0">
              <a:scrgbClr r="0" g="0" b="0"/>
            </a:effectRef>
            <a:fontRef idx="none"/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75" name="Shape 13320"/>
            <p:cNvSpPr/>
            <p:nvPr/>
          </p:nvSpPr>
          <p:spPr>
            <a:xfrm>
              <a:off x="688068" y="3165102"/>
              <a:ext cx="68778" cy="68796"/>
            </a:xfrm>
            <a:custGeom>
              <a:avLst/>
              <a:gdLst/>
              <a:ahLst/>
              <a:cxnLst/>
              <a:rect l="0" t="0" r="0" b="0"/>
              <a:pathLst>
                <a:path w="68778" h="68796">
                  <a:moveTo>
                    <a:pt x="0" y="0"/>
                  </a:moveTo>
                  <a:lnTo>
                    <a:pt x="68778" y="0"/>
                  </a:lnTo>
                  <a:lnTo>
                    <a:pt x="68778" y="68796"/>
                  </a:lnTo>
                  <a:lnTo>
                    <a:pt x="0" y="68796"/>
                  </a:lnTo>
                  <a:lnTo>
                    <a:pt x="0" y="0"/>
                  </a:lnTo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9ED5"/>
            </a:fillRef>
            <a:effectRef idx="0">
              <a:scrgbClr r="0" g="0" b="0"/>
            </a:effectRef>
            <a:fontRef idx="none"/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76" name="Shape 13321"/>
            <p:cNvSpPr/>
            <p:nvPr/>
          </p:nvSpPr>
          <p:spPr>
            <a:xfrm>
              <a:off x="550441" y="3165102"/>
              <a:ext cx="68810" cy="68796"/>
            </a:xfrm>
            <a:custGeom>
              <a:avLst/>
              <a:gdLst/>
              <a:ahLst/>
              <a:cxnLst/>
              <a:rect l="0" t="0" r="0" b="0"/>
              <a:pathLst>
                <a:path w="68810" h="68796">
                  <a:moveTo>
                    <a:pt x="0" y="0"/>
                  </a:moveTo>
                  <a:lnTo>
                    <a:pt x="68810" y="0"/>
                  </a:lnTo>
                  <a:lnTo>
                    <a:pt x="68810" y="68796"/>
                  </a:lnTo>
                  <a:lnTo>
                    <a:pt x="0" y="68796"/>
                  </a:lnTo>
                  <a:lnTo>
                    <a:pt x="0" y="0"/>
                  </a:lnTo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9ED5"/>
            </a:fillRef>
            <a:effectRef idx="0">
              <a:scrgbClr r="0" g="0" b="0"/>
            </a:effectRef>
            <a:fontRef idx="none"/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77" name="Shape 13322"/>
            <p:cNvSpPr/>
            <p:nvPr/>
          </p:nvSpPr>
          <p:spPr>
            <a:xfrm>
              <a:off x="756846" y="3096292"/>
              <a:ext cx="68821" cy="68810"/>
            </a:xfrm>
            <a:custGeom>
              <a:avLst/>
              <a:gdLst/>
              <a:ahLst/>
              <a:cxnLst/>
              <a:rect l="0" t="0" r="0" b="0"/>
              <a:pathLst>
                <a:path w="68821" h="68810">
                  <a:moveTo>
                    <a:pt x="0" y="0"/>
                  </a:moveTo>
                  <a:lnTo>
                    <a:pt x="68821" y="0"/>
                  </a:lnTo>
                  <a:lnTo>
                    <a:pt x="68821" y="68810"/>
                  </a:lnTo>
                  <a:lnTo>
                    <a:pt x="0" y="68810"/>
                  </a:lnTo>
                  <a:lnTo>
                    <a:pt x="0" y="0"/>
                  </a:lnTo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9ED5"/>
            </a:fillRef>
            <a:effectRef idx="0">
              <a:scrgbClr r="0" g="0" b="0"/>
            </a:effectRef>
            <a:fontRef idx="none"/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78" name="Shape 13323"/>
            <p:cNvSpPr/>
            <p:nvPr/>
          </p:nvSpPr>
          <p:spPr>
            <a:xfrm>
              <a:off x="688068" y="3027484"/>
              <a:ext cx="68778" cy="68807"/>
            </a:xfrm>
            <a:custGeom>
              <a:avLst/>
              <a:gdLst/>
              <a:ahLst/>
              <a:cxnLst/>
              <a:rect l="0" t="0" r="0" b="0"/>
              <a:pathLst>
                <a:path w="68778" h="68807">
                  <a:moveTo>
                    <a:pt x="0" y="0"/>
                  </a:moveTo>
                  <a:lnTo>
                    <a:pt x="68778" y="0"/>
                  </a:lnTo>
                  <a:lnTo>
                    <a:pt x="68778" y="68807"/>
                  </a:lnTo>
                  <a:lnTo>
                    <a:pt x="0" y="68807"/>
                  </a:lnTo>
                  <a:lnTo>
                    <a:pt x="0" y="0"/>
                  </a:lnTo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9ED5"/>
            </a:fillRef>
            <a:effectRef idx="0">
              <a:scrgbClr r="0" g="0" b="0"/>
            </a:effectRef>
            <a:fontRef idx="none"/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79" name="Shape 114"/>
            <p:cNvSpPr/>
            <p:nvPr/>
          </p:nvSpPr>
          <p:spPr>
            <a:xfrm>
              <a:off x="550473" y="3027484"/>
              <a:ext cx="137596" cy="137617"/>
            </a:xfrm>
            <a:custGeom>
              <a:avLst/>
              <a:gdLst/>
              <a:ahLst/>
              <a:cxnLst/>
              <a:rect l="0" t="0" r="0" b="0"/>
              <a:pathLst>
                <a:path w="137596" h="137617">
                  <a:moveTo>
                    <a:pt x="0" y="0"/>
                  </a:moveTo>
                  <a:lnTo>
                    <a:pt x="68814" y="0"/>
                  </a:lnTo>
                  <a:lnTo>
                    <a:pt x="68814" y="68807"/>
                  </a:lnTo>
                  <a:lnTo>
                    <a:pt x="137596" y="68807"/>
                  </a:lnTo>
                  <a:lnTo>
                    <a:pt x="137596" y="137617"/>
                  </a:lnTo>
                  <a:lnTo>
                    <a:pt x="68778" y="137617"/>
                  </a:lnTo>
                  <a:lnTo>
                    <a:pt x="68778" y="68807"/>
                  </a:lnTo>
                  <a:lnTo>
                    <a:pt x="0" y="68807"/>
                  </a:lnTo>
                  <a:lnTo>
                    <a:pt x="0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9ED5"/>
            </a:fillRef>
            <a:effectRef idx="0">
              <a:scrgbClr r="0" g="0" b="0"/>
            </a:effectRef>
            <a:fontRef idx="none"/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80" name="Shape 115"/>
            <p:cNvSpPr/>
            <p:nvPr/>
          </p:nvSpPr>
          <p:spPr>
            <a:xfrm>
              <a:off x="1651306" y="825703"/>
              <a:ext cx="137625" cy="137599"/>
            </a:xfrm>
            <a:custGeom>
              <a:avLst/>
              <a:gdLst/>
              <a:ahLst/>
              <a:cxnLst/>
              <a:rect l="0" t="0" r="0" b="0"/>
              <a:pathLst>
                <a:path w="137625" h="137599">
                  <a:moveTo>
                    <a:pt x="69131" y="0"/>
                  </a:moveTo>
                  <a:lnTo>
                    <a:pt x="137625" y="67854"/>
                  </a:lnTo>
                  <a:lnTo>
                    <a:pt x="69793" y="137599"/>
                  </a:lnTo>
                  <a:lnTo>
                    <a:pt x="0" y="69750"/>
                  </a:lnTo>
                  <a:lnTo>
                    <a:pt x="69131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9ED5"/>
            </a:fillRef>
            <a:effectRef idx="0">
              <a:scrgbClr r="0" g="0" b="0"/>
            </a:effectRef>
            <a:fontRef idx="none"/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81" name="Shape 116"/>
            <p:cNvSpPr/>
            <p:nvPr/>
          </p:nvSpPr>
          <p:spPr>
            <a:xfrm>
              <a:off x="1513718" y="825703"/>
              <a:ext cx="137588" cy="137599"/>
            </a:xfrm>
            <a:custGeom>
              <a:avLst/>
              <a:gdLst/>
              <a:ahLst/>
              <a:cxnLst/>
              <a:rect l="0" t="0" r="0" b="0"/>
              <a:pathLst>
                <a:path w="137588" h="137599">
                  <a:moveTo>
                    <a:pt x="69130" y="0"/>
                  </a:moveTo>
                  <a:lnTo>
                    <a:pt x="137588" y="67854"/>
                  </a:lnTo>
                  <a:lnTo>
                    <a:pt x="69771" y="137599"/>
                  </a:lnTo>
                  <a:lnTo>
                    <a:pt x="0" y="69750"/>
                  </a:lnTo>
                  <a:lnTo>
                    <a:pt x="69130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9ED5"/>
            </a:fillRef>
            <a:effectRef idx="0">
              <a:scrgbClr r="0" g="0" b="0"/>
            </a:effectRef>
            <a:fontRef idx="none"/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82" name="Shape 117"/>
            <p:cNvSpPr/>
            <p:nvPr/>
          </p:nvSpPr>
          <p:spPr>
            <a:xfrm>
              <a:off x="1788931" y="825703"/>
              <a:ext cx="137627" cy="137599"/>
            </a:xfrm>
            <a:custGeom>
              <a:avLst/>
              <a:gdLst/>
              <a:ahLst/>
              <a:cxnLst/>
              <a:rect l="0" t="0" r="0" b="0"/>
              <a:pathLst>
                <a:path w="137627" h="137599">
                  <a:moveTo>
                    <a:pt x="69123" y="0"/>
                  </a:moveTo>
                  <a:lnTo>
                    <a:pt x="137627" y="67854"/>
                  </a:lnTo>
                  <a:lnTo>
                    <a:pt x="69785" y="137599"/>
                  </a:lnTo>
                  <a:lnTo>
                    <a:pt x="0" y="69750"/>
                  </a:lnTo>
                  <a:lnTo>
                    <a:pt x="69123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9ED5"/>
            </a:fillRef>
            <a:effectRef idx="0">
              <a:scrgbClr r="0" g="0" b="0"/>
            </a:effectRef>
            <a:fontRef idx="none"/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83" name="Shape 118"/>
            <p:cNvSpPr/>
            <p:nvPr/>
          </p:nvSpPr>
          <p:spPr>
            <a:xfrm>
              <a:off x="1926558" y="825703"/>
              <a:ext cx="137588" cy="137599"/>
            </a:xfrm>
            <a:custGeom>
              <a:avLst/>
              <a:gdLst/>
              <a:ahLst/>
              <a:cxnLst/>
              <a:rect l="0" t="0" r="0" b="0"/>
              <a:pathLst>
                <a:path w="137588" h="137599">
                  <a:moveTo>
                    <a:pt x="69102" y="0"/>
                  </a:moveTo>
                  <a:lnTo>
                    <a:pt x="137588" y="67854"/>
                  </a:lnTo>
                  <a:lnTo>
                    <a:pt x="69746" y="137599"/>
                  </a:lnTo>
                  <a:lnTo>
                    <a:pt x="0" y="69750"/>
                  </a:lnTo>
                  <a:lnTo>
                    <a:pt x="69102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9ED5"/>
            </a:fillRef>
            <a:effectRef idx="0">
              <a:scrgbClr r="0" g="0" b="0"/>
            </a:effectRef>
            <a:fontRef idx="none"/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84" name="Shape 119"/>
            <p:cNvSpPr/>
            <p:nvPr/>
          </p:nvSpPr>
          <p:spPr>
            <a:xfrm>
              <a:off x="412812" y="1926594"/>
              <a:ext cx="275238" cy="275224"/>
            </a:xfrm>
            <a:custGeom>
              <a:avLst/>
              <a:gdLst/>
              <a:ahLst/>
              <a:cxnLst/>
              <a:rect l="0" t="0" r="0" b="0"/>
              <a:pathLst>
                <a:path w="275238" h="275224">
                  <a:moveTo>
                    <a:pt x="48226" y="0"/>
                  </a:moveTo>
                  <a:lnTo>
                    <a:pt x="137610" y="89391"/>
                  </a:lnTo>
                  <a:lnTo>
                    <a:pt x="227013" y="0"/>
                  </a:lnTo>
                  <a:lnTo>
                    <a:pt x="275238" y="48229"/>
                  </a:lnTo>
                  <a:lnTo>
                    <a:pt x="185847" y="137613"/>
                  </a:lnTo>
                  <a:lnTo>
                    <a:pt x="275238" y="226999"/>
                  </a:lnTo>
                  <a:lnTo>
                    <a:pt x="227013" y="275224"/>
                  </a:lnTo>
                  <a:lnTo>
                    <a:pt x="137610" y="185839"/>
                  </a:lnTo>
                  <a:lnTo>
                    <a:pt x="48226" y="275224"/>
                  </a:lnTo>
                  <a:lnTo>
                    <a:pt x="0" y="226999"/>
                  </a:lnTo>
                  <a:lnTo>
                    <a:pt x="89395" y="137613"/>
                  </a:lnTo>
                  <a:lnTo>
                    <a:pt x="0" y="48229"/>
                  </a:lnTo>
                  <a:lnTo>
                    <a:pt x="48226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1065A2"/>
            </a:fillRef>
            <a:effectRef idx="0">
              <a:scrgbClr r="0" g="0" b="0"/>
            </a:effectRef>
            <a:fontRef idx="none"/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pic>
          <p:nvPicPr>
            <p:cNvPr id="85" name="Picture 122"/>
            <p:cNvPicPr/>
            <p:nvPr/>
          </p:nvPicPr>
          <p:blipFill>
            <a:blip r:embed="rId20" cstate="print"/>
            <a:stretch>
              <a:fillRect/>
            </a:stretch>
          </p:blipFill>
          <p:spPr>
            <a:xfrm>
              <a:off x="0" y="1788985"/>
              <a:ext cx="550426" cy="550433"/>
            </a:xfrm>
            <a:prstGeom prst="rect">
              <a:avLst/>
            </a:prstGeom>
          </p:spPr>
        </p:pic>
        <p:sp>
          <p:nvSpPr>
            <p:cNvPr id="86" name="Shape 13324"/>
            <p:cNvSpPr/>
            <p:nvPr/>
          </p:nvSpPr>
          <p:spPr>
            <a:xfrm>
              <a:off x="963263" y="1100930"/>
              <a:ext cx="137610" cy="550451"/>
            </a:xfrm>
            <a:custGeom>
              <a:avLst/>
              <a:gdLst/>
              <a:ahLst/>
              <a:cxnLst/>
              <a:rect l="0" t="0" r="0" b="0"/>
              <a:pathLst>
                <a:path w="137610" h="550451">
                  <a:moveTo>
                    <a:pt x="0" y="0"/>
                  </a:moveTo>
                  <a:lnTo>
                    <a:pt x="137610" y="0"/>
                  </a:lnTo>
                  <a:lnTo>
                    <a:pt x="137610" y="550451"/>
                  </a:lnTo>
                  <a:lnTo>
                    <a:pt x="0" y="550451"/>
                  </a:lnTo>
                  <a:lnTo>
                    <a:pt x="0" y="0"/>
                  </a:lnTo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1065A2"/>
            </a:fillRef>
            <a:effectRef idx="0">
              <a:scrgbClr r="0" g="0" b="0"/>
            </a:effectRef>
            <a:fontRef idx="none"/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87" name="Shape 13325"/>
            <p:cNvSpPr/>
            <p:nvPr/>
          </p:nvSpPr>
          <p:spPr>
            <a:xfrm>
              <a:off x="756846" y="1100930"/>
              <a:ext cx="137603" cy="550451"/>
            </a:xfrm>
            <a:custGeom>
              <a:avLst/>
              <a:gdLst/>
              <a:ahLst/>
              <a:cxnLst/>
              <a:rect l="0" t="0" r="0" b="0"/>
              <a:pathLst>
                <a:path w="137603" h="550451">
                  <a:moveTo>
                    <a:pt x="0" y="0"/>
                  </a:moveTo>
                  <a:lnTo>
                    <a:pt x="137603" y="0"/>
                  </a:lnTo>
                  <a:lnTo>
                    <a:pt x="137603" y="550451"/>
                  </a:lnTo>
                  <a:lnTo>
                    <a:pt x="0" y="550451"/>
                  </a:lnTo>
                  <a:lnTo>
                    <a:pt x="0" y="0"/>
                  </a:lnTo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1065A2"/>
            </a:fillRef>
            <a:effectRef idx="0">
              <a:scrgbClr r="0" g="0" b="0"/>
            </a:effectRef>
            <a:fontRef idx="none"/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88" name="Shape 13326"/>
            <p:cNvSpPr/>
            <p:nvPr/>
          </p:nvSpPr>
          <p:spPr>
            <a:xfrm>
              <a:off x="550416" y="1100930"/>
              <a:ext cx="137617" cy="550451"/>
            </a:xfrm>
            <a:custGeom>
              <a:avLst/>
              <a:gdLst/>
              <a:ahLst/>
              <a:cxnLst/>
              <a:rect l="0" t="0" r="0" b="0"/>
              <a:pathLst>
                <a:path w="137617" h="550451">
                  <a:moveTo>
                    <a:pt x="0" y="0"/>
                  </a:moveTo>
                  <a:lnTo>
                    <a:pt x="137617" y="0"/>
                  </a:lnTo>
                  <a:lnTo>
                    <a:pt x="137617" y="550451"/>
                  </a:lnTo>
                  <a:lnTo>
                    <a:pt x="0" y="550451"/>
                  </a:lnTo>
                  <a:lnTo>
                    <a:pt x="0" y="0"/>
                  </a:lnTo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1065A2"/>
            </a:fillRef>
            <a:effectRef idx="0">
              <a:scrgbClr r="0" g="0" b="0"/>
            </a:effectRef>
            <a:fontRef idx="none"/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pic>
          <p:nvPicPr>
            <p:cNvPr id="89" name="Picture 127"/>
            <p:cNvPicPr/>
            <p:nvPr/>
          </p:nvPicPr>
          <p:blipFill>
            <a:blip r:embed="rId21" cstate="print"/>
            <a:stretch>
              <a:fillRect/>
            </a:stretch>
          </p:blipFill>
          <p:spPr>
            <a:xfrm>
              <a:off x="3840384" y="3715531"/>
              <a:ext cx="25434" cy="12719"/>
            </a:xfrm>
            <a:prstGeom prst="rect">
              <a:avLst/>
            </a:prstGeom>
          </p:spPr>
        </p:pic>
        <p:pic>
          <p:nvPicPr>
            <p:cNvPr id="90" name="Picture 129"/>
            <p:cNvPicPr/>
            <p:nvPr/>
          </p:nvPicPr>
          <p:blipFill>
            <a:blip r:embed="rId22" cstate="print"/>
            <a:stretch>
              <a:fillRect/>
            </a:stretch>
          </p:blipFill>
          <p:spPr>
            <a:xfrm>
              <a:off x="3577882" y="3165088"/>
              <a:ext cx="550454" cy="550447"/>
            </a:xfrm>
            <a:prstGeom prst="rect">
              <a:avLst/>
            </a:prstGeom>
          </p:spPr>
        </p:pic>
      </p:grpSp>
      <p:pic>
        <p:nvPicPr>
          <p:cNvPr id="91" name="Объект 3"/>
          <p:cNvPicPr>
            <a:picLocks noChangeAspect="1"/>
          </p:cNvPicPr>
          <p:nvPr/>
        </p:nvPicPr>
        <p:blipFill>
          <a:blip r:embed="rId23" cstate="print"/>
          <a:stretch>
            <a:fillRect/>
          </a:stretch>
        </p:blipFill>
        <p:spPr>
          <a:xfrm>
            <a:off x="10924674" y="169714"/>
            <a:ext cx="1001732" cy="11679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06700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1077"/>
          <p:cNvGrpSpPr/>
          <p:nvPr/>
        </p:nvGrpSpPr>
        <p:grpSpPr>
          <a:xfrm rot="5400000">
            <a:off x="-1391208" y="1808695"/>
            <a:ext cx="5699641" cy="2917226"/>
            <a:chOff x="0" y="0"/>
            <a:chExt cx="6880548" cy="3730101"/>
          </a:xfrm>
        </p:grpSpPr>
        <p:pic>
          <p:nvPicPr>
            <p:cNvPr id="3" name="Picture 7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2768284" y="624139"/>
              <a:ext cx="2919208" cy="2919208"/>
            </a:xfrm>
            <a:prstGeom prst="rect">
              <a:avLst/>
            </a:prstGeom>
          </p:spPr>
        </p:pic>
        <p:pic>
          <p:nvPicPr>
            <p:cNvPr id="4" name="Picture 12721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161268" y="716645"/>
              <a:ext cx="2731008" cy="3011425"/>
            </a:xfrm>
            <a:prstGeom prst="rect">
              <a:avLst/>
            </a:prstGeom>
          </p:spPr>
        </p:pic>
        <p:sp>
          <p:nvSpPr>
            <p:cNvPr id="5" name="Shape 10"/>
            <p:cNvSpPr/>
            <p:nvPr/>
          </p:nvSpPr>
          <p:spPr>
            <a:xfrm>
              <a:off x="6085448" y="721436"/>
              <a:ext cx="194624" cy="194628"/>
            </a:xfrm>
            <a:custGeom>
              <a:avLst/>
              <a:gdLst/>
              <a:ahLst/>
              <a:cxnLst/>
              <a:rect l="0" t="0" r="0" b="0"/>
              <a:pathLst>
                <a:path w="194624" h="194628">
                  <a:moveTo>
                    <a:pt x="97323" y="0"/>
                  </a:moveTo>
                  <a:lnTo>
                    <a:pt x="194624" y="97309"/>
                  </a:lnTo>
                  <a:lnTo>
                    <a:pt x="97301" y="194628"/>
                  </a:lnTo>
                  <a:lnTo>
                    <a:pt x="0" y="97320"/>
                  </a:lnTo>
                  <a:lnTo>
                    <a:pt x="97323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9ED5"/>
            </a:fillRef>
            <a:effectRef idx="0">
              <a:scrgbClr r="0" g="0" b="0"/>
            </a:effectRef>
            <a:fontRef idx="none"/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6" name="Shape 11"/>
            <p:cNvSpPr/>
            <p:nvPr/>
          </p:nvSpPr>
          <p:spPr>
            <a:xfrm>
              <a:off x="5696245" y="721436"/>
              <a:ext cx="389221" cy="389223"/>
            </a:xfrm>
            <a:custGeom>
              <a:avLst/>
              <a:gdLst/>
              <a:ahLst/>
              <a:cxnLst/>
              <a:rect l="0" t="0" r="0" b="0"/>
              <a:pathLst>
                <a:path w="389221" h="389223">
                  <a:moveTo>
                    <a:pt x="97301" y="0"/>
                  </a:moveTo>
                  <a:lnTo>
                    <a:pt x="194616" y="97305"/>
                  </a:lnTo>
                  <a:lnTo>
                    <a:pt x="291924" y="8"/>
                  </a:lnTo>
                  <a:lnTo>
                    <a:pt x="389203" y="97298"/>
                  </a:lnTo>
                  <a:lnTo>
                    <a:pt x="291911" y="194611"/>
                  </a:lnTo>
                  <a:lnTo>
                    <a:pt x="389221" y="291922"/>
                  </a:lnTo>
                  <a:lnTo>
                    <a:pt x="291924" y="389223"/>
                  </a:lnTo>
                  <a:lnTo>
                    <a:pt x="194601" y="291910"/>
                  </a:lnTo>
                  <a:lnTo>
                    <a:pt x="291893" y="194611"/>
                  </a:lnTo>
                  <a:lnTo>
                    <a:pt x="194605" y="97324"/>
                  </a:lnTo>
                  <a:lnTo>
                    <a:pt x="97301" y="194621"/>
                  </a:lnTo>
                  <a:lnTo>
                    <a:pt x="0" y="97309"/>
                  </a:lnTo>
                  <a:lnTo>
                    <a:pt x="97301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9ED5"/>
            </a:fillRef>
            <a:effectRef idx="0">
              <a:scrgbClr r="0" g="0" b="0"/>
            </a:effectRef>
            <a:fontRef idx="none"/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7" name="Shape 12"/>
            <p:cNvSpPr/>
            <p:nvPr/>
          </p:nvSpPr>
          <p:spPr>
            <a:xfrm>
              <a:off x="5696223" y="526820"/>
              <a:ext cx="389243" cy="194635"/>
            </a:xfrm>
            <a:custGeom>
              <a:avLst/>
              <a:gdLst/>
              <a:ahLst/>
              <a:cxnLst/>
              <a:rect l="0" t="0" r="0" b="0"/>
              <a:pathLst>
                <a:path w="389243" h="194635">
                  <a:moveTo>
                    <a:pt x="97323" y="0"/>
                  </a:moveTo>
                  <a:lnTo>
                    <a:pt x="194623" y="97313"/>
                  </a:lnTo>
                  <a:lnTo>
                    <a:pt x="291924" y="12"/>
                  </a:lnTo>
                  <a:lnTo>
                    <a:pt x="389243" y="97313"/>
                  </a:lnTo>
                  <a:lnTo>
                    <a:pt x="291924" y="194635"/>
                  </a:lnTo>
                  <a:lnTo>
                    <a:pt x="194605" y="97330"/>
                  </a:lnTo>
                  <a:lnTo>
                    <a:pt x="97304" y="194635"/>
                  </a:lnTo>
                  <a:lnTo>
                    <a:pt x="0" y="97313"/>
                  </a:lnTo>
                  <a:lnTo>
                    <a:pt x="97323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9ED5"/>
            </a:fillRef>
            <a:effectRef idx="0">
              <a:scrgbClr r="0" g="0" b="0"/>
            </a:effectRef>
            <a:fontRef idx="none"/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8" name="Shape 13"/>
            <p:cNvSpPr/>
            <p:nvPr/>
          </p:nvSpPr>
          <p:spPr>
            <a:xfrm>
              <a:off x="5355627" y="1159366"/>
              <a:ext cx="194620" cy="97308"/>
            </a:xfrm>
            <a:custGeom>
              <a:avLst/>
              <a:gdLst/>
              <a:ahLst/>
              <a:cxnLst/>
              <a:rect l="0" t="0" r="0" b="0"/>
              <a:pathLst>
                <a:path w="194620" h="97308">
                  <a:moveTo>
                    <a:pt x="0" y="0"/>
                  </a:moveTo>
                  <a:lnTo>
                    <a:pt x="194620" y="0"/>
                  </a:lnTo>
                  <a:lnTo>
                    <a:pt x="97297" y="97308"/>
                  </a:lnTo>
                  <a:lnTo>
                    <a:pt x="0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68B03D"/>
            </a:fillRef>
            <a:effectRef idx="0">
              <a:scrgbClr r="0" g="0" b="0"/>
            </a:effectRef>
            <a:fontRef idx="none"/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9" name="Shape 14"/>
            <p:cNvSpPr/>
            <p:nvPr/>
          </p:nvSpPr>
          <p:spPr>
            <a:xfrm>
              <a:off x="5501586" y="1013404"/>
              <a:ext cx="194601" cy="97311"/>
            </a:xfrm>
            <a:custGeom>
              <a:avLst/>
              <a:gdLst/>
              <a:ahLst/>
              <a:cxnLst/>
              <a:rect l="0" t="0" r="0" b="0"/>
              <a:pathLst>
                <a:path w="194601" h="97311">
                  <a:moveTo>
                    <a:pt x="0" y="0"/>
                  </a:moveTo>
                  <a:lnTo>
                    <a:pt x="194601" y="10"/>
                  </a:lnTo>
                  <a:lnTo>
                    <a:pt x="97301" y="97311"/>
                  </a:lnTo>
                  <a:lnTo>
                    <a:pt x="0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68B03D"/>
            </a:fillRef>
            <a:effectRef idx="0">
              <a:scrgbClr r="0" g="0" b="0"/>
            </a:effectRef>
            <a:fontRef idx="none"/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0" name="Shape 15"/>
            <p:cNvSpPr/>
            <p:nvPr/>
          </p:nvSpPr>
          <p:spPr>
            <a:xfrm>
              <a:off x="5209665" y="1013404"/>
              <a:ext cx="194620" cy="97311"/>
            </a:xfrm>
            <a:custGeom>
              <a:avLst/>
              <a:gdLst/>
              <a:ahLst/>
              <a:cxnLst/>
              <a:rect l="0" t="0" r="0" b="0"/>
              <a:pathLst>
                <a:path w="194620" h="97311">
                  <a:moveTo>
                    <a:pt x="194620" y="0"/>
                  </a:moveTo>
                  <a:lnTo>
                    <a:pt x="97301" y="97311"/>
                  </a:lnTo>
                  <a:lnTo>
                    <a:pt x="0" y="10"/>
                  </a:lnTo>
                  <a:lnTo>
                    <a:pt x="194620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68B03D"/>
            </a:fillRef>
            <a:effectRef idx="0">
              <a:scrgbClr r="0" g="0" b="0"/>
            </a:effectRef>
            <a:fontRef idx="none"/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1" name="Shape 16"/>
            <p:cNvSpPr/>
            <p:nvPr/>
          </p:nvSpPr>
          <p:spPr>
            <a:xfrm>
              <a:off x="5355627" y="867453"/>
              <a:ext cx="194601" cy="97299"/>
            </a:xfrm>
            <a:custGeom>
              <a:avLst/>
              <a:gdLst/>
              <a:ahLst/>
              <a:cxnLst/>
              <a:rect l="0" t="0" r="0" b="0"/>
              <a:pathLst>
                <a:path w="194601" h="97299">
                  <a:moveTo>
                    <a:pt x="0" y="0"/>
                  </a:moveTo>
                  <a:lnTo>
                    <a:pt x="194601" y="0"/>
                  </a:lnTo>
                  <a:lnTo>
                    <a:pt x="97297" y="97299"/>
                  </a:lnTo>
                  <a:lnTo>
                    <a:pt x="0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68B03D"/>
            </a:fillRef>
            <a:effectRef idx="0">
              <a:scrgbClr r="0" g="0" b="0"/>
            </a:effectRef>
            <a:fontRef idx="none"/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2" name="Shape 17"/>
            <p:cNvSpPr/>
            <p:nvPr/>
          </p:nvSpPr>
          <p:spPr>
            <a:xfrm>
              <a:off x="5063702" y="867453"/>
              <a:ext cx="194620" cy="97299"/>
            </a:xfrm>
            <a:custGeom>
              <a:avLst/>
              <a:gdLst/>
              <a:ahLst/>
              <a:cxnLst/>
              <a:rect l="0" t="0" r="0" b="0"/>
              <a:pathLst>
                <a:path w="194620" h="97299">
                  <a:moveTo>
                    <a:pt x="0" y="0"/>
                  </a:moveTo>
                  <a:lnTo>
                    <a:pt x="194620" y="0"/>
                  </a:lnTo>
                  <a:lnTo>
                    <a:pt x="97297" y="97299"/>
                  </a:lnTo>
                  <a:lnTo>
                    <a:pt x="0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68B03D"/>
            </a:fillRef>
            <a:effectRef idx="0">
              <a:scrgbClr r="0" g="0" b="0"/>
            </a:effectRef>
            <a:fontRef idx="none"/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3" name="Shape 18"/>
            <p:cNvSpPr/>
            <p:nvPr/>
          </p:nvSpPr>
          <p:spPr>
            <a:xfrm>
              <a:off x="5209665" y="721491"/>
              <a:ext cx="194602" cy="97301"/>
            </a:xfrm>
            <a:custGeom>
              <a:avLst/>
              <a:gdLst/>
              <a:ahLst/>
              <a:cxnLst/>
              <a:rect l="0" t="0" r="0" b="0"/>
              <a:pathLst>
                <a:path w="194602" h="97301">
                  <a:moveTo>
                    <a:pt x="0" y="0"/>
                  </a:moveTo>
                  <a:lnTo>
                    <a:pt x="194602" y="0"/>
                  </a:lnTo>
                  <a:lnTo>
                    <a:pt x="97301" y="97301"/>
                  </a:lnTo>
                  <a:lnTo>
                    <a:pt x="0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68B03D"/>
            </a:fillRef>
            <a:effectRef idx="0">
              <a:scrgbClr r="0" g="0" b="0"/>
            </a:effectRef>
            <a:fontRef idx="none"/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pic>
          <p:nvPicPr>
            <p:cNvPr id="14" name="Picture 12722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3745468" y="1008237"/>
              <a:ext cx="1661160" cy="1563624"/>
            </a:xfrm>
            <a:prstGeom prst="rect">
              <a:avLst/>
            </a:prstGeom>
          </p:spPr>
        </p:pic>
        <p:pic>
          <p:nvPicPr>
            <p:cNvPr id="15" name="Picture 12723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4329668" y="1608693"/>
              <a:ext cx="1740408" cy="1740409"/>
            </a:xfrm>
            <a:prstGeom prst="rect">
              <a:avLst/>
            </a:prstGeom>
          </p:spPr>
        </p:pic>
        <p:sp>
          <p:nvSpPr>
            <p:cNvPr id="16" name="Shape 23"/>
            <p:cNvSpPr/>
            <p:nvPr/>
          </p:nvSpPr>
          <p:spPr>
            <a:xfrm>
              <a:off x="5880683" y="1305270"/>
              <a:ext cx="496688" cy="496700"/>
            </a:xfrm>
            <a:custGeom>
              <a:avLst/>
              <a:gdLst/>
              <a:ahLst/>
              <a:cxnLst/>
              <a:rect l="0" t="0" r="0" b="0"/>
              <a:pathLst>
                <a:path w="496688" h="496700">
                  <a:moveTo>
                    <a:pt x="107464" y="0"/>
                  </a:moveTo>
                  <a:lnTo>
                    <a:pt x="496688" y="389233"/>
                  </a:lnTo>
                  <a:cubicBezTo>
                    <a:pt x="389203" y="496677"/>
                    <a:pt x="214949" y="496700"/>
                    <a:pt x="107485" y="389233"/>
                  </a:cubicBezTo>
                  <a:cubicBezTo>
                    <a:pt x="0" y="281739"/>
                    <a:pt x="0" y="107474"/>
                    <a:pt x="107464" y="0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F59E2B"/>
            </a:fillRef>
            <a:effectRef idx="0">
              <a:scrgbClr r="0" g="0" b="0"/>
            </a:effectRef>
            <a:fontRef idx="none"/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7" name="Shape 24"/>
            <p:cNvSpPr/>
            <p:nvPr/>
          </p:nvSpPr>
          <p:spPr>
            <a:xfrm>
              <a:off x="4042031" y="3154094"/>
              <a:ext cx="486525" cy="486525"/>
            </a:xfrm>
            <a:custGeom>
              <a:avLst/>
              <a:gdLst/>
              <a:ahLst/>
              <a:cxnLst/>
              <a:rect l="0" t="0" r="0" b="0"/>
              <a:pathLst>
                <a:path w="486525" h="486525">
                  <a:moveTo>
                    <a:pt x="97301" y="0"/>
                  </a:moveTo>
                  <a:lnTo>
                    <a:pt x="486525" y="389220"/>
                  </a:lnTo>
                  <a:lnTo>
                    <a:pt x="389224" y="486525"/>
                  </a:lnTo>
                  <a:lnTo>
                    <a:pt x="0" y="97301"/>
                  </a:lnTo>
                  <a:lnTo>
                    <a:pt x="97301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1065A2"/>
            </a:fillRef>
            <a:effectRef idx="0">
              <a:scrgbClr r="0" g="0" b="0"/>
            </a:effectRef>
            <a:fontRef idx="none"/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8" name="Shape 25"/>
            <p:cNvSpPr/>
            <p:nvPr/>
          </p:nvSpPr>
          <p:spPr>
            <a:xfrm>
              <a:off x="4187991" y="3008131"/>
              <a:ext cx="486526" cy="486525"/>
            </a:xfrm>
            <a:custGeom>
              <a:avLst/>
              <a:gdLst/>
              <a:ahLst/>
              <a:cxnLst/>
              <a:rect l="0" t="0" r="0" b="0"/>
              <a:pathLst>
                <a:path w="486526" h="486525">
                  <a:moveTo>
                    <a:pt x="97301" y="0"/>
                  </a:moveTo>
                  <a:lnTo>
                    <a:pt x="486526" y="389226"/>
                  </a:lnTo>
                  <a:lnTo>
                    <a:pt x="389222" y="486525"/>
                  </a:lnTo>
                  <a:lnTo>
                    <a:pt x="0" y="97301"/>
                  </a:lnTo>
                  <a:lnTo>
                    <a:pt x="97301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1065A2"/>
            </a:fillRef>
            <a:effectRef idx="0">
              <a:scrgbClr r="0" g="0" b="0"/>
            </a:effectRef>
            <a:fontRef idx="none"/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9" name="Shape 26"/>
            <p:cNvSpPr/>
            <p:nvPr/>
          </p:nvSpPr>
          <p:spPr>
            <a:xfrm>
              <a:off x="1598426" y="2140708"/>
              <a:ext cx="194612" cy="389213"/>
            </a:xfrm>
            <a:custGeom>
              <a:avLst/>
              <a:gdLst/>
              <a:ahLst/>
              <a:cxnLst/>
              <a:rect l="0" t="0" r="0" b="0"/>
              <a:pathLst>
                <a:path w="194612" h="389213">
                  <a:moveTo>
                    <a:pt x="0" y="0"/>
                  </a:moveTo>
                  <a:lnTo>
                    <a:pt x="194612" y="194612"/>
                  </a:lnTo>
                  <a:lnTo>
                    <a:pt x="0" y="389213"/>
                  </a:lnTo>
                  <a:lnTo>
                    <a:pt x="0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68B03D"/>
            </a:fillRef>
            <a:effectRef idx="0">
              <a:scrgbClr r="0" g="0" b="0"/>
            </a:effectRef>
            <a:fontRef idx="none"/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pic>
          <p:nvPicPr>
            <p:cNvPr id="20" name="Picture 12724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1789668" y="287893"/>
              <a:ext cx="2048256" cy="2438401"/>
            </a:xfrm>
            <a:prstGeom prst="rect">
              <a:avLst/>
            </a:prstGeom>
          </p:spPr>
        </p:pic>
        <p:sp>
          <p:nvSpPr>
            <p:cNvPr id="21" name="Shape 29"/>
            <p:cNvSpPr/>
            <p:nvPr/>
          </p:nvSpPr>
          <p:spPr>
            <a:xfrm>
              <a:off x="3787806" y="437883"/>
              <a:ext cx="194601" cy="194601"/>
            </a:xfrm>
            <a:custGeom>
              <a:avLst/>
              <a:gdLst/>
              <a:ahLst/>
              <a:cxnLst/>
              <a:rect l="0" t="0" r="0" b="0"/>
              <a:pathLst>
                <a:path w="194601" h="194601">
                  <a:moveTo>
                    <a:pt x="97303" y="0"/>
                  </a:moveTo>
                  <a:lnTo>
                    <a:pt x="194601" y="97304"/>
                  </a:lnTo>
                  <a:lnTo>
                    <a:pt x="97303" y="194601"/>
                  </a:lnTo>
                  <a:lnTo>
                    <a:pt x="0" y="97304"/>
                  </a:lnTo>
                  <a:lnTo>
                    <a:pt x="97303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9ED5"/>
            </a:fillRef>
            <a:effectRef idx="0">
              <a:scrgbClr r="0" g="0" b="0"/>
            </a:effectRef>
            <a:fontRef idx="none"/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2" name="Shape 30"/>
            <p:cNvSpPr/>
            <p:nvPr/>
          </p:nvSpPr>
          <p:spPr>
            <a:xfrm>
              <a:off x="3933749" y="291921"/>
              <a:ext cx="194620" cy="194622"/>
            </a:xfrm>
            <a:custGeom>
              <a:avLst/>
              <a:gdLst/>
              <a:ahLst/>
              <a:cxnLst/>
              <a:rect l="0" t="0" r="0" b="0"/>
              <a:pathLst>
                <a:path w="194620" h="194622">
                  <a:moveTo>
                    <a:pt x="97323" y="0"/>
                  </a:moveTo>
                  <a:lnTo>
                    <a:pt x="194620" y="97311"/>
                  </a:lnTo>
                  <a:lnTo>
                    <a:pt x="97323" y="194622"/>
                  </a:lnTo>
                  <a:lnTo>
                    <a:pt x="0" y="97304"/>
                  </a:lnTo>
                  <a:lnTo>
                    <a:pt x="97323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9ED5"/>
            </a:fillRef>
            <a:effectRef idx="0">
              <a:scrgbClr r="0" g="0" b="0"/>
            </a:effectRef>
            <a:fontRef idx="none"/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3" name="Shape 31"/>
            <p:cNvSpPr/>
            <p:nvPr/>
          </p:nvSpPr>
          <p:spPr>
            <a:xfrm>
              <a:off x="3641843" y="291921"/>
              <a:ext cx="194604" cy="194601"/>
            </a:xfrm>
            <a:custGeom>
              <a:avLst/>
              <a:gdLst/>
              <a:ahLst/>
              <a:cxnLst/>
              <a:rect l="0" t="0" r="0" b="0"/>
              <a:pathLst>
                <a:path w="194604" h="194601">
                  <a:moveTo>
                    <a:pt x="97305" y="0"/>
                  </a:moveTo>
                  <a:lnTo>
                    <a:pt x="194604" y="97304"/>
                  </a:lnTo>
                  <a:lnTo>
                    <a:pt x="97305" y="194601"/>
                  </a:lnTo>
                  <a:lnTo>
                    <a:pt x="0" y="97304"/>
                  </a:lnTo>
                  <a:lnTo>
                    <a:pt x="97305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9ED5"/>
            </a:fillRef>
            <a:effectRef idx="0">
              <a:scrgbClr r="0" g="0" b="0"/>
            </a:effectRef>
            <a:fontRef idx="none"/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4" name="Shape 32"/>
            <p:cNvSpPr/>
            <p:nvPr/>
          </p:nvSpPr>
          <p:spPr>
            <a:xfrm>
              <a:off x="3787788" y="145959"/>
              <a:ext cx="194618" cy="194624"/>
            </a:xfrm>
            <a:custGeom>
              <a:avLst/>
              <a:gdLst/>
              <a:ahLst/>
              <a:cxnLst/>
              <a:rect l="0" t="0" r="0" b="0"/>
              <a:pathLst>
                <a:path w="194618" h="194624">
                  <a:moveTo>
                    <a:pt x="97321" y="0"/>
                  </a:moveTo>
                  <a:lnTo>
                    <a:pt x="194618" y="97315"/>
                  </a:lnTo>
                  <a:lnTo>
                    <a:pt x="97321" y="194624"/>
                  </a:lnTo>
                  <a:lnTo>
                    <a:pt x="0" y="97305"/>
                  </a:lnTo>
                  <a:lnTo>
                    <a:pt x="97321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9ED5"/>
            </a:fillRef>
            <a:effectRef idx="0">
              <a:scrgbClr r="0" g="0" b="0"/>
            </a:effectRef>
            <a:fontRef idx="none"/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5" name="Shape 33"/>
            <p:cNvSpPr/>
            <p:nvPr/>
          </p:nvSpPr>
          <p:spPr>
            <a:xfrm>
              <a:off x="3495892" y="145959"/>
              <a:ext cx="194616" cy="194616"/>
            </a:xfrm>
            <a:custGeom>
              <a:avLst/>
              <a:gdLst/>
              <a:ahLst/>
              <a:cxnLst/>
              <a:rect l="0" t="0" r="0" b="0"/>
              <a:pathLst>
                <a:path w="194616" h="194616">
                  <a:moveTo>
                    <a:pt x="97294" y="0"/>
                  </a:moveTo>
                  <a:lnTo>
                    <a:pt x="194616" y="97315"/>
                  </a:lnTo>
                  <a:lnTo>
                    <a:pt x="97311" y="194616"/>
                  </a:lnTo>
                  <a:lnTo>
                    <a:pt x="0" y="97305"/>
                  </a:lnTo>
                  <a:lnTo>
                    <a:pt x="97294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9ED5"/>
            </a:fillRef>
            <a:effectRef idx="0">
              <a:scrgbClr r="0" g="0" b="0"/>
            </a:effectRef>
            <a:fontRef idx="none"/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6" name="Shape 34"/>
            <p:cNvSpPr/>
            <p:nvPr/>
          </p:nvSpPr>
          <p:spPr>
            <a:xfrm>
              <a:off x="3641843" y="0"/>
              <a:ext cx="194604" cy="194624"/>
            </a:xfrm>
            <a:custGeom>
              <a:avLst/>
              <a:gdLst/>
              <a:ahLst/>
              <a:cxnLst/>
              <a:rect l="0" t="0" r="0" b="0"/>
              <a:pathLst>
                <a:path w="194604" h="194624">
                  <a:moveTo>
                    <a:pt x="97305" y="0"/>
                  </a:moveTo>
                  <a:lnTo>
                    <a:pt x="194604" y="97319"/>
                  </a:lnTo>
                  <a:lnTo>
                    <a:pt x="97305" y="194624"/>
                  </a:lnTo>
                  <a:lnTo>
                    <a:pt x="0" y="97311"/>
                  </a:lnTo>
                  <a:lnTo>
                    <a:pt x="97305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9ED5"/>
            </a:fillRef>
            <a:effectRef idx="0">
              <a:scrgbClr r="0" g="0" b="0"/>
            </a:effectRef>
            <a:fontRef idx="none"/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7" name="Shape 35"/>
            <p:cNvSpPr/>
            <p:nvPr/>
          </p:nvSpPr>
          <p:spPr>
            <a:xfrm>
              <a:off x="2182280" y="1167689"/>
              <a:ext cx="389222" cy="389224"/>
            </a:xfrm>
            <a:custGeom>
              <a:avLst/>
              <a:gdLst/>
              <a:ahLst/>
              <a:cxnLst/>
              <a:rect l="0" t="0" r="0" b="0"/>
              <a:pathLst>
                <a:path w="389222" h="389224">
                  <a:moveTo>
                    <a:pt x="0" y="0"/>
                  </a:moveTo>
                  <a:lnTo>
                    <a:pt x="389203" y="0"/>
                  </a:lnTo>
                  <a:lnTo>
                    <a:pt x="389222" y="389224"/>
                  </a:lnTo>
                  <a:lnTo>
                    <a:pt x="0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68B03D"/>
            </a:fillRef>
            <a:effectRef idx="0">
              <a:scrgbClr r="0" g="0" b="0"/>
            </a:effectRef>
            <a:fontRef idx="none"/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pic>
          <p:nvPicPr>
            <p:cNvPr id="28" name="Picture 12729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929116" y="1357741"/>
              <a:ext cx="1447800" cy="1447800"/>
            </a:xfrm>
            <a:prstGeom prst="rect">
              <a:avLst/>
            </a:prstGeom>
          </p:spPr>
        </p:pic>
        <p:pic>
          <p:nvPicPr>
            <p:cNvPr id="29" name="Picture 12725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929116" y="1357741"/>
              <a:ext cx="1447800" cy="1447800"/>
            </a:xfrm>
            <a:prstGeom prst="rect">
              <a:avLst/>
            </a:prstGeom>
          </p:spPr>
        </p:pic>
        <p:pic>
          <p:nvPicPr>
            <p:cNvPr id="30" name="Picture 12726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912860" y="1066149"/>
              <a:ext cx="2731008" cy="2663952"/>
            </a:xfrm>
            <a:prstGeom prst="rect">
              <a:avLst/>
            </a:prstGeom>
          </p:spPr>
        </p:pic>
        <p:pic>
          <p:nvPicPr>
            <p:cNvPr id="31" name="Picture 12727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912860" y="1066149"/>
              <a:ext cx="2731008" cy="2663952"/>
            </a:xfrm>
            <a:prstGeom prst="rect">
              <a:avLst/>
            </a:prstGeom>
          </p:spPr>
        </p:pic>
        <p:sp>
          <p:nvSpPr>
            <p:cNvPr id="32" name="Shape 44"/>
            <p:cNvSpPr/>
            <p:nvPr/>
          </p:nvSpPr>
          <p:spPr>
            <a:xfrm>
              <a:off x="3252658" y="875740"/>
              <a:ext cx="583809" cy="583855"/>
            </a:xfrm>
            <a:custGeom>
              <a:avLst/>
              <a:gdLst/>
              <a:ahLst/>
              <a:cxnLst/>
              <a:rect l="0" t="0" r="0" b="0"/>
              <a:pathLst>
                <a:path w="583809" h="583855">
                  <a:moveTo>
                    <a:pt x="194594" y="0"/>
                  </a:moveTo>
                  <a:lnTo>
                    <a:pt x="583790" y="19"/>
                  </a:lnTo>
                  <a:lnTo>
                    <a:pt x="583809" y="389221"/>
                  </a:lnTo>
                  <a:lnTo>
                    <a:pt x="389185" y="583855"/>
                  </a:lnTo>
                  <a:lnTo>
                    <a:pt x="389185" y="194613"/>
                  </a:lnTo>
                  <a:lnTo>
                    <a:pt x="0" y="194591"/>
                  </a:lnTo>
                  <a:lnTo>
                    <a:pt x="194594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1065A2"/>
            </a:fillRef>
            <a:effectRef idx="0">
              <a:scrgbClr r="0" g="0" b="0"/>
            </a:effectRef>
            <a:fontRef idx="none"/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pic>
          <p:nvPicPr>
            <p:cNvPr id="33" name="Picture 12728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1691115" y="1707245"/>
              <a:ext cx="1700784" cy="1700785"/>
            </a:xfrm>
            <a:prstGeom prst="rect">
              <a:avLst/>
            </a:prstGeom>
          </p:spPr>
        </p:pic>
        <p:sp>
          <p:nvSpPr>
            <p:cNvPr id="34" name="Shape 47"/>
            <p:cNvSpPr/>
            <p:nvPr/>
          </p:nvSpPr>
          <p:spPr>
            <a:xfrm>
              <a:off x="3296178" y="1711201"/>
              <a:ext cx="302109" cy="288668"/>
            </a:xfrm>
            <a:custGeom>
              <a:avLst/>
              <a:gdLst/>
              <a:ahLst/>
              <a:cxnLst/>
              <a:rect l="0" t="0" r="0" b="0"/>
              <a:pathLst>
                <a:path w="302109" h="288668">
                  <a:moveTo>
                    <a:pt x="151049" y="2"/>
                  </a:moveTo>
                  <a:cubicBezTo>
                    <a:pt x="186266" y="5"/>
                    <a:pt x="221483" y="13443"/>
                    <a:pt x="248353" y="40315"/>
                  </a:cubicBezTo>
                  <a:cubicBezTo>
                    <a:pt x="302090" y="94056"/>
                    <a:pt x="302109" y="181183"/>
                    <a:pt x="248360" y="234923"/>
                  </a:cubicBezTo>
                  <a:cubicBezTo>
                    <a:pt x="194620" y="288668"/>
                    <a:pt x="107493" y="288657"/>
                    <a:pt x="53755" y="234917"/>
                  </a:cubicBezTo>
                  <a:cubicBezTo>
                    <a:pt x="10" y="181175"/>
                    <a:pt x="0" y="94048"/>
                    <a:pt x="53744" y="40303"/>
                  </a:cubicBezTo>
                  <a:cubicBezTo>
                    <a:pt x="80614" y="13433"/>
                    <a:pt x="115832" y="0"/>
                    <a:pt x="151049" y="2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F59E2B"/>
            </a:fillRef>
            <a:effectRef idx="0">
              <a:scrgbClr r="0" g="0" b="0"/>
            </a:effectRef>
            <a:fontRef idx="none"/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35" name="Shape 48"/>
            <p:cNvSpPr/>
            <p:nvPr/>
          </p:nvSpPr>
          <p:spPr>
            <a:xfrm>
              <a:off x="3101570" y="1516589"/>
              <a:ext cx="302094" cy="288660"/>
            </a:xfrm>
            <a:custGeom>
              <a:avLst/>
              <a:gdLst/>
              <a:ahLst/>
              <a:cxnLst/>
              <a:rect l="0" t="0" r="0" b="0"/>
              <a:pathLst>
                <a:path w="302094" h="288660">
                  <a:moveTo>
                    <a:pt x="151050" y="3"/>
                  </a:moveTo>
                  <a:cubicBezTo>
                    <a:pt x="186270" y="6"/>
                    <a:pt x="221491" y="13444"/>
                    <a:pt x="248364" y="40315"/>
                  </a:cubicBezTo>
                  <a:cubicBezTo>
                    <a:pt x="302082" y="94048"/>
                    <a:pt x="302094" y="181175"/>
                    <a:pt x="248352" y="234915"/>
                  </a:cubicBezTo>
                  <a:cubicBezTo>
                    <a:pt x="194608" y="288660"/>
                    <a:pt x="107481" y="288649"/>
                    <a:pt x="53758" y="234927"/>
                  </a:cubicBezTo>
                  <a:cubicBezTo>
                    <a:pt x="17" y="181183"/>
                    <a:pt x="0" y="94048"/>
                    <a:pt x="53740" y="40303"/>
                  </a:cubicBezTo>
                  <a:cubicBezTo>
                    <a:pt x="80611" y="13433"/>
                    <a:pt x="115830" y="0"/>
                    <a:pt x="151050" y="3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F59E2B"/>
            </a:fillRef>
            <a:effectRef idx="0">
              <a:scrgbClr r="0" g="0" b="0"/>
            </a:effectRef>
            <a:fontRef idx="none"/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pic>
          <p:nvPicPr>
            <p:cNvPr id="36" name="Picture 51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3577864" y="550506"/>
              <a:ext cx="1100902" cy="1100865"/>
            </a:xfrm>
            <a:prstGeom prst="rect">
              <a:avLst/>
            </a:prstGeom>
          </p:spPr>
        </p:pic>
        <p:pic>
          <p:nvPicPr>
            <p:cNvPr id="37" name="Picture 54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5091595" y="2889864"/>
              <a:ext cx="550454" cy="550433"/>
            </a:xfrm>
            <a:prstGeom prst="rect">
              <a:avLst/>
            </a:prstGeom>
          </p:spPr>
        </p:pic>
        <p:sp>
          <p:nvSpPr>
            <p:cNvPr id="38" name="Shape 55"/>
            <p:cNvSpPr/>
            <p:nvPr/>
          </p:nvSpPr>
          <p:spPr>
            <a:xfrm>
              <a:off x="5642046" y="3165080"/>
              <a:ext cx="550433" cy="275217"/>
            </a:xfrm>
            <a:custGeom>
              <a:avLst/>
              <a:gdLst/>
              <a:ahLst/>
              <a:cxnLst/>
              <a:rect l="0" t="0" r="0" b="0"/>
              <a:pathLst>
                <a:path w="550433" h="275217">
                  <a:moveTo>
                    <a:pt x="57" y="0"/>
                  </a:moveTo>
                  <a:lnTo>
                    <a:pt x="275141" y="0"/>
                  </a:lnTo>
                  <a:lnTo>
                    <a:pt x="275181" y="0"/>
                  </a:lnTo>
                  <a:lnTo>
                    <a:pt x="275274" y="0"/>
                  </a:lnTo>
                  <a:lnTo>
                    <a:pt x="550433" y="0"/>
                  </a:lnTo>
                  <a:lnTo>
                    <a:pt x="275141" y="275217"/>
                  </a:lnTo>
                  <a:lnTo>
                    <a:pt x="275181" y="92"/>
                  </a:lnTo>
                  <a:lnTo>
                    <a:pt x="0" y="275217"/>
                  </a:lnTo>
                  <a:lnTo>
                    <a:pt x="57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68B03D"/>
            </a:fillRef>
            <a:effectRef idx="0">
              <a:scrgbClr r="0" g="0" b="0"/>
            </a:effectRef>
            <a:fontRef idx="none"/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39" name="Shape 56"/>
            <p:cNvSpPr/>
            <p:nvPr/>
          </p:nvSpPr>
          <p:spPr>
            <a:xfrm>
              <a:off x="5642046" y="2889867"/>
              <a:ext cx="550433" cy="275213"/>
            </a:xfrm>
            <a:custGeom>
              <a:avLst/>
              <a:gdLst/>
              <a:ahLst/>
              <a:cxnLst/>
              <a:rect l="0" t="0" r="0" b="0"/>
              <a:pathLst>
                <a:path w="550433" h="275213">
                  <a:moveTo>
                    <a:pt x="57" y="0"/>
                  </a:moveTo>
                  <a:lnTo>
                    <a:pt x="275181" y="0"/>
                  </a:lnTo>
                  <a:lnTo>
                    <a:pt x="275274" y="0"/>
                  </a:lnTo>
                  <a:lnTo>
                    <a:pt x="550433" y="0"/>
                  </a:lnTo>
                  <a:lnTo>
                    <a:pt x="275141" y="275213"/>
                  </a:lnTo>
                  <a:lnTo>
                    <a:pt x="275181" y="92"/>
                  </a:lnTo>
                  <a:lnTo>
                    <a:pt x="0" y="275213"/>
                  </a:lnTo>
                  <a:lnTo>
                    <a:pt x="57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68B03D"/>
            </a:fillRef>
            <a:effectRef idx="0">
              <a:scrgbClr r="0" g="0" b="0"/>
            </a:effectRef>
            <a:fontRef idx="none"/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40" name="Shape 57"/>
            <p:cNvSpPr/>
            <p:nvPr/>
          </p:nvSpPr>
          <p:spPr>
            <a:xfrm>
              <a:off x="6330096" y="2614641"/>
              <a:ext cx="550452" cy="550451"/>
            </a:xfrm>
            <a:custGeom>
              <a:avLst/>
              <a:gdLst/>
              <a:ahLst/>
              <a:cxnLst/>
              <a:rect l="0" t="0" r="0" b="0"/>
              <a:pathLst>
                <a:path w="550452" h="550451">
                  <a:moveTo>
                    <a:pt x="57" y="0"/>
                  </a:moveTo>
                  <a:lnTo>
                    <a:pt x="275252" y="0"/>
                  </a:lnTo>
                  <a:lnTo>
                    <a:pt x="550452" y="275217"/>
                  </a:lnTo>
                  <a:lnTo>
                    <a:pt x="275252" y="550451"/>
                  </a:lnTo>
                  <a:lnTo>
                    <a:pt x="0" y="550451"/>
                  </a:lnTo>
                  <a:lnTo>
                    <a:pt x="275252" y="275217"/>
                  </a:lnTo>
                  <a:lnTo>
                    <a:pt x="57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1065A2"/>
            </a:fillRef>
            <a:effectRef idx="0">
              <a:scrgbClr r="0" g="0" b="0"/>
            </a:effectRef>
            <a:fontRef idx="none"/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41" name="Shape 58"/>
            <p:cNvSpPr/>
            <p:nvPr/>
          </p:nvSpPr>
          <p:spPr>
            <a:xfrm>
              <a:off x="5091613" y="3577931"/>
              <a:ext cx="275199" cy="150319"/>
            </a:xfrm>
            <a:custGeom>
              <a:avLst/>
              <a:gdLst/>
              <a:ahLst/>
              <a:cxnLst/>
              <a:rect l="0" t="0" r="0" b="0"/>
              <a:pathLst>
                <a:path w="275199" h="150319">
                  <a:moveTo>
                    <a:pt x="0" y="0"/>
                  </a:moveTo>
                  <a:lnTo>
                    <a:pt x="137599" y="0"/>
                  </a:lnTo>
                  <a:lnTo>
                    <a:pt x="275199" y="137611"/>
                  </a:lnTo>
                  <a:lnTo>
                    <a:pt x="262491" y="150319"/>
                  </a:lnTo>
                  <a:lnTo>
                    <a:pt x="124892" y="150319"/>
                  </a:lnTo>
                  <a:lnTo>
                    <a:pt x="137599" y="137611"/>
                  </a:lnTo>
                  <a:lnTo>
                    <a:pt x="0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1065A2"/>
            </a:fillRef>
            <a:effectRef idx="0">
              <a:scrgbClr r="0" g="0" b="0"/>
            </a:effectRef>
            <a:fontRef idx="none"/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42" name="Shape 59"/>
            <p:cNvSpPr/>
            <p:nvPr/>
          </p:nvSpPr>
          <p:spPr>
            <a:xfrm>
              <a:off x="5366851" y="3577931"/>
              <a:ext cx="275177" cy="150319"/>
            </a:xfrm>
            <a:custGeom>
              <a:avLst/>
              <a:gdLst/>
              <a:ahLst/>
              <a:cxnLst/>
              <a:rect l="0" t="0" r="0" b="0"/>
              <a:pathLst>
                <a:path w="275177" h="150319">
                  <a:moveTo>
                    <a:pt x="0" y="0"/>
                  </a:moveTo>
                  <a:lnTo>
                    <a:pt x="137560" y="0"/>
                  </a:lnTo>
                  <a:lnTo>
                    <a:pt x="275177" y="137611"/>
                  </a:lnTo>
                  <a:lnTo>
                    <a:pt x="262470" y="150319"/>
                  </a:lnTo>
                  <a:lnTo>
                    <a:pt x="124852" y="150319"/>
                  </a:lnTo>
                  <a:lnTo>
                    <a:pt x="137560" y="137611"/>
                  </a:lnTo>
                  <a:lnTo>
                    <a:pt x="0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1065A2"/>
            </a:fillRef>
            <a:effectRef idx="0">
              <a:scrgbClr r="0" g="0" b="0"/>
            </a:effectRef>
            <a:fontRef idx="none"/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pic>
          <p:nvPicPr>
            <p:cNvPr id="43" name="Picture 63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4265929" y="137643"/>
              <a:ext cx="550437" cy="550455"/>
            </a:xfrm>
            <a:prstGeom prst="rect">
              <a:avLst/>
            </a:prstGeom>
          </p:spPr>
        </p:pic>
        <p:pic>
          <p:nvPicPr>
            <p:cNvPr id="44" name="Picture 73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5642046" y="2064197"/>
              <a:ext cx="550437" cy="550455"/>
            </a:xfrm>
            <a:prstGeom prst="rect">
              <a:avLst/>
            </a:prstGeom>
          </p:spPr>
        </p:pic>
        <p:sp>
          <p:nvSpPr>
            <p:cNvPr id="45" name="Shape 74"/>
            <p:cNvSpPr/>
            <p:nvPr/>
          </p:nvSpPr>
          <p:spPr>
            <a:xfrm>
              <a:off x="6605292" y="2201807"/>
              <a:ext cx="275256" cy="137621"/>
            </a:xfrm>
            <a:custGeom>
              <a:avLst/>
              <a:gdLst/>
              <a:ahLst/>
              <a:cxnLst/>
              <a:rect l="0" t="0" r="0" b="0"/>
              <a:pathLst>
                <a:path w="275256" h="137621">
                  <a:moveTo>
                    <a:pt x="137635" y="0"/>
                  </a:moveTo>
                  <a:cubicBezTo>
                    <a:pt x="213642" y="0"/>
                    <a:pt x="275256" y="61614"/>
                    <a:pt x="275256" y="137599"/>
                  </a:cubicBezTo>
                  <a:lnTo>
                    <a:pt x="275256" y="137621"/>
                  </a:lnTo>
                  <a:lnTo>
                    <a:pt x="206439" y="137621"/>
                  </a:lnTo>
                  <a:cubicBezTo>
                    <a:pt x="206439" y="99616"/>
                    <a:pt x="175640" y="68821"/>
                    <a:pt x="137635" y="68821"/>
                  </a:cubicBezTo>
                  <a:cubicBezTo>
                    <a:pt x="99633" y="68821"/>
                    <a:pt x="68821" y="99616"/>
                    <a:pt x="68821" y="137621"/>
                  </a:cubicBezTo>
                  <a:lnTo>
                    <a:pt x="0" y="137621"/>
                  </a:lnTo>
                  <a:lnTo>
                    <a:pt x="0" y="137599"/>
                  </a:lnTo>
                  <a:cubicBezTo>
                    <a:pt x="0" y="61614"/>
                    <a:pt x="61650" y="0"/>
                    <a:pt x="137635" y="0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F59E2B"/>
            </a:fillRef>
            <a:effectRef idx="0">
              <a:scrgbClr r="0" g="0" b="0"/>
            </a:effectRef>
            <a:fontRef idx="none"/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46" name="Shape 75"/>
            <p:cNvSpPr/>
            <p:nvPr/>
          </p:nvSpPr>
          <p:spPr>
            <a:xfrm>
              <a:off x="6605292" y="2064190"/>
              <a:ext cx="275256" cy="137617"/>
            </a:xfrm>
            <a:custGeom>
              <a:avLst/>
              <a:gdLst/>
              <a:ahLst/>
              <a:cxnLst/>
              <a:rect l="0" t="0" r="0" b="0"/>
              <a:pathLst>
                <a:path w="275256" h="137617">
                  <a:moveTo>
                    <a:pt x="0" y="0"/>
                  </a:moveTo>
                  <a:lnTo>
                    <a:pt x="68821" y="0"/>
                  </a:lnTo>
                  <a:cubicBezTo>
                    <a:pt x="68821" y="38002"/>
                    <a:pt x="99633" y="68800"/>
                    <a:pt x="137635" y="68800"/>
                  </a:cubicBezTo>
                  <a:cubicBezTo>
                    <a:pt x="175640" y="68800"/>
                    <a:pt x="206439" y="38002"/>
                    <a:pt x="206439" y="0"/>
                  </a:cubicBezTo>
                  <a:lnTo>
                    <a:pt x="275256" y="0"/>
                  </a:lnTo>
                  <a:lnTo>
                    <a:pt x="275256" y="18"/>
                  </a:lnTo>
                  <a:cubicBezTo>
                    <a:pt x="275256" y="76007"/>
                    <a:pt x="213642" y="137617"/>
                    <a:pt x="137635" y="137617"/>
                  </a:cubicBezTo>
                  <a:cubicBezTo>
                    <a:pt x="61650" y="137617"/>
                    <a:pt x="0" y="76007"/>
                    <a:pt x="0" y="18"/>
                  </a:cubicBezTo>
                  <a:lnTo>
                    <a:pt x="0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F59E2B"/>
            </a:fillRef>
            <a:effectRef idx="0">
              <a:scrgbClr r="0" g="0" b="0"/>
            </a:effectRef>
            <a:fontRef idx="none"/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47" name="Shape 76"/>
            <p:cNvSpPr/>
            <p:nvPr/>
          </p:nvSpPr>
          <p:spPr>
            <a:xfrm>
              <a:off x="6605292" y="1926594"/>
              <a:ext cx="275256" cy="137613"/>
            </a:xfrm>
            <a:custGeom>
              <a:avLst/>
              <a:gdLst/>
              <a:ahLst/>
              <a:cxnLst/>
              <a:rect l="0" t="0" r="0" b="0"/>
              <a:pathLst>
                <a:path w="275256" h="137613">
                  <a:moveTo>
                    <a:pt x="137635" y="0"/>
                  </a:moveTo>
                  <a:cubicBezTo>
                    <a:pt x="213642" y="0"/>
                    <a:pt x="275256" y="61610"/>
                    <a:pt x="275256" y="137595"/>
                  </a:cubicBezTo>
                  <a:lnTo>
                    <a:pt x="275256" y="137613"/>
                  </a:lnTo>
                  <a:lnTo>
                    <a:pt x="206439" y="137613"/>
                  </a:lnTo>
                  <a:cubicBezTo>
                    <a:pt x="206439" y="99612"/>
                    <a:pt x="175640" y="68818"/>
                    <a:pt x="137635" y="68818"/>
                  </a:cubicBezTo>
                  <a:cubicBezTo>
                    <a:pt x="99633" y="68818"/>
                    <a:pt x="68821" y="99612"/>
                    <a:pt x="68821" y="137613"/>
                  </a:cubicBezTo>
                  <a:lnTo>
                    <a:pt x="0" y="137613"/>
                  </a:lnTo>
                  <a:lnTo>
                    <a:pt x="0" y="137595"/>
                  </a:lnTo>
                  <a:cubicBezTo>
                    <a:pt x="0" y="61610"/>
                    <a:pt x="61650" y="0"/>
                    <a:pt x="137635" y="0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F59E2B"/>
            </a:fillRef>
            <a:effectRef idx="0">
              <a:scrgbClr r="0" g="0" b="0"/>
            </a:effectRef>
            <a:fontRef idx="none"/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48" name="Shape 77"/>
            <p:cNvSpPr/>
            <p:nvPr/>
          </p:nvSpPr>
          <p:spPr>
            <a:xfrm>
              <a:off x="6605292" y="1788977"/>
              <a:ext cx="275256" cy="137617"/>
            </a:xfrm>
            <a:custGeom>
              <a:avLst/>
              <a:gdLst/>
              <a:ahLst/>
              <a:cxnLst/>
              <a:rect l="0" t="0" r="0" b="0"/>
              <a:pathLst>
                <a:path w="275256" h="137617">
                  <a:moveTo>
                    <a:pt x="0" y="0"/>
                  </a:moveTo>
                  <a:lnTo>
                    <a:pt x="68821" y="0"/>
                  </a:lnTo>
                  <a:cubicBezTo>
                    <a:pt x="68821" y="38005"/>
                    <a:pt x="99633" y="68800"/>
                    <a:pt x="137635" y="68800"/>
                  </a:cubicBezTo>
                  <a:cubicBezTo>
                    <a:pt x="175640" y="68800"/>
                    <a:pt x="206439" y="38005"/>
                    <a:pt x="206439" y="0"/>
                  </a:cubicBezTo>
                  <a:lnTo>
                    <a:pt x="275256" y="0"/>
                  </a:lnTo>
                  <a:lnTo>
                    <a:pt x="275256" y="22"/>
                  </a:lnTo>
                  <a:cubicBezTo>
                    <a:pt x="275256" y="76007"/>
                    <a:pt x="213642" y="137617"/>
                    <a:pt x="137635" y="137617"/>
                  </a:cubicBezTo>
                  <a:cubicBezTo>
                    <a:pt x="61650" y="137617"/>
                    <a:pt x="0" y="76007"/>
                    <a:pt x="0" y="22"/>
                  </a:cubicBezTo>
                  <a:lnTo>
                    <a:pt x="0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F59E2B"/>
            </a:fillRef>
            <a:effectRef idx="0">
              <a:scrgbClr r="0" g="0" b="0"/>
            </a:effectRef>
            <a:fontRef idx="none"/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49" name="Shape 78"/>
            <p:cNvSpPr/>
            <p:nvPr/>
          </p:nvSpPr>
          <p:spPr>
            <a:xfrm>
              <a:off x="6605292" y="1651381"/>
              <a:ext cx="275256" cy="137618"/>
            </a:xfrm>
            <a:custGeom>
              <a:avLst/>
              <a:gdLst/>
              <a:ahLst/>
              <a:cxnLst/>
              <a:rect l="0" t="0" r="0" b="0"/>
              <a:pathLst>
                <a:path w="275256" h="137618">
                  <a:moveTo>
                    <a:pt x="137635" y="0"/>
                  </a:moveTo>
                  <a:cubicBezTo>
                    <a:pt x="213642" y="0"/>
                    <a:pt x="275256" y="61610"/>
                    <a:pt x="275256" y="137596"/>
                  </a:cubicBezTo>
                  <a:lnTo>
                    <a:pt x="275256" y="137618"/>
                  </a:lnTo>
                  <a:lnTo>
                    <a:pt x="206439" y="137618"/>
                  </a:lnTo>
                  <a:cubicBezTo>
                    <a:pt x="206439" y="99613"/>
                    <a:pt x="175640" y="68815"/>
                    <a:pt x="137635" y="68815"/>
                  </a:cubicBezTo>
                  <a:cubicBezTo>
                    <a:pt x="99633" y="68815"/>
                    <a:pt x="68821" y="99613"/>
                    <a:pt x="68821" y="137618"/>
                  </a:cubicBezTo>
                  <a:lnTo>
                    <a:pt x="0" y="137618"/>
                  </a:lnTo>
                  <a:lnTo>
                    <a:pt x="0" y="137596"/>
                  </a:lnTo>
                  <a:cubicBezTo>
                    <a:pt x="0" y="61610"/>
                    <a:pt x="61650" y="0"/>
                    <a:pt x="137635" y="0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F59E2B"/>
            </a:fillRef>
            <a:effectRef idx="0">
              <a:scrgbClr r="0" g="0" b="0"/>
            </a:effectRef>
            <a:fontRef idx="none"/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50" name="Shape 79"/>
            <p:cNvSpPr/>
            <p:nvPr/>
          </p:nvSpPr>
          <p:spPr>
            <a:xfrm>
              <a:off x="6605292" y="1513764"/>
              <a:ext cx="275256" cy="137616"/>
            </a:xfrm>
            <a:custGeom>
              <a:avLst/>
              <a:gdLst/>
              <a:ahLst/>
              <a:cxnLst/>
              <a:rect l="0" t="0" r="0" b="0"/>
              <a:pathLst>
                <a:path w="275256" h="137616">
                  <a:moveTo>
                    <a:pt x="0" y="0"/>
                  </a:moveTo>
                  <a:lnTo>
                    <a:pt x="68821" y="0"/>
                  </a:lnTo>
                  <a:cubicBezTo>
                    <a:pt x="68821" y="38002"/>
                    <a:pt x="99633" y="68796"/>
                    <a:pt x="137635" y="68796"/>
                  </a:cubicBezTo>
                  <a:cubicBezTo>
                    <a:pt x="175640" y="68796"/>
                    <a:pt x="206439" y="38002"/>
                    <a:pt x="206439" y="0"/>
                  </a:cubicBezTo>
                  <a:lnTo>
                    <a:pt x="275256" y="0"/>
                  </a:lnTo>
                  <a:lnTo>
                    <a:pt x="275256" y="15"/>
                  </a:lnTo>
                  <a:cubicBezTo>
                    <a:pt x="275256" y="76003"/>
                    <a:pt x="213642" y="137616"/>
                    <a:pt x="137635" y="137616"/>
                  </a:cubicBezTo>
                  <a:cubicBezTo>
                    <a:pt x="61650" y="137616"/>
                    <a:pt x="0" y="76003"/>
                    <a:pt x="0" y="15"/>
                  </a:cubicBezTo>
                  <a:lnTo>
                    <a:pt x="0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F59E2B"/>
            </a:fillRef>
            <a:effectRef idx="0">
              <a:scrgbClr r="0" g="0" b="0"/>
            </a:effectRef>
            <a:fontRef idx="none"/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pic>
          <p:nvPicPr>
            <p:cNvPr id="51" name="Picture 82"/>
            <p:cNvPicPr/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1100880" y="1376151"/>
              <a:ext cx="550429" cy="550433"/>
            </a:xfrm>
            <a:prstGeom prst="rect">
              <a:avLst/>
            </a:prstGeom>
          </p:spPr>
        </p:pic>
        <p:sp>
          <p:nvSpPr>
            <p:cNvPr id="52" name="Shape 83"/>
            <p:cNvSpPr/>
            <p:nvPr/>
          </p:nvSpPr>
          <p:spPr>
            <a:xfrm>
              <a:off x="2614615" y="3440314"/>
              <a:ext cx="275217" cy="275228"/>
            </a:xfrm>
            <a:custGeom>
              <a:avLst/>
              <a:gdLst/>
              <a:ahLst/>
              <a:cxnLst/>
              <a:rect l="0" t="0" r="0" b="0"/>
              <a:pathLst>
                <a:path w="275217" h="275228">
                  <a:moveTo>
                    <a:pt x="137617" y="0"/>
                  </a:moveTo>
                  <a:cubicBezTo>
                    <a:pt x="213602" y="0"/>
                    <a:pt x="275217" y="61614"/>
                    <a:pt x="275217" y="137617"/>
                  </a:cubicBezTo>
                  <a:cubicBezTo>
                    <a:pt x="275217" y="213618"/>
                    <a:pt x="213602" y="275228"/>
                    <a:pt x="137617" y="275228"/>
                  </a:cubicBezTo>
                  <a:cubicBezTo>
                    <a:pt x="61610" y="275228"/>
                    <a:pt x="0" y="213618"/>
                    <a:pt x="0" y="137617"/>
                  </a:cubicBezTo>
                  <a:cubicBezTo>
                    <a:pt x="0" y="61614"/>
                    <a:pt x="61610" y="0"/>
                    <a:pt x="137617" y="0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F59E2B"/>
            </a:fillRef>
            <a:effectRef idx="0">
              <a:scrgbClr r="0" g="0" b="0"/>
            </a:effectRef>
            <a:fontRef idx="none"/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53" name="Shape 84"/>
            <p:cNvSpPr/>
            <p:nvPr/>
          </p:nvSpPr>
          <p:spPr>
            <a:xfrm>
              <a:off x="1307319" y="894511"/>
              <a:ext cx="68800" cy="68802"/>
            </a:xfrm>
            <a:custGeom>
              <a:avLst/>
              <a:gdLst/>
              <a:ahLst/>
              <a:cxnLst/>
              <a:rect l="0" t="0" r="0" b="0"/>
              <a:pathLst>
                <a:path w="68800" h="68802">
                  <a:moveTo>
                    <a:pt x="34398" y="0"/>
                  </a:moveTo>
                  <a:cubicBezTo>
                    <a:pt x="53402" y="0"/>
                    <a:pt x="68800" y="15400"/>
                    <a:pt x="68800" y="34402"/>
                  </a:cubicBezTo>
                  <a:cubicBezTo>
                    <a:pt x="68800" y="53402"/>
                    <a:pt x="53402" y="68802"/>
                    <a:pt x="34398" y="68802"/>
                  </a:cubicBezTo>
                  <a:cubicBezTo>
                    <a:pt x="15397" y="68802"/>
                    <a:pt x="0" y="53402"/>
                    <a:pt x="0" y="34402"/>
                  </a:cubicBezTo>
                  <a:cubicBezTo>
                    <a:pt x="0" y="15400"/>
                    <a:pt x="15397" y="0"/>
                    <a:pt x="34398" y="0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F59E2B"/>
            </a:fillRef>
            <a:effectRef idx="0">
              <a:scrgbClr r="0" g="0" b="0"/>
            </a:effectRef>
            <a:fontRef idx="none"/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54" name="Shape 85"/>
            <p:cNvSpPr/>
            <p:nvPr/>
          </p:nvSpPr>
          <p:spPr>
            <a:xfrm>
              <a:off x="1204100" y="894511"/>
              <a:ext cx="68800" cy="68802"/>
            </a:xfrm>
            <a:custGeom>
              <a:avLst/>
              <a:gdLst/>
              <a:ahLst/>
              <a:cxnLst/>
              <a:rect l="0" t="0" r="0" b="0"/>
              <a:pathLst>
                <a:path w="68800" h="68802">
                  <a:moveTo>
                    <a:pt x="34390" y="0"/>
                  </a:moveTo>
                  <a:cubicBezTo>
                    <a:pt x="53398" y="0"/>
                    <a:pt x="68800" y="15400"/>
                    <a:pt x="68800" y="34402"/>
                  </a:cubicBezTo>
                  <a:cubicBezTo>
                    <a:pt x="68800" y="53402"/>
                    <a:pt x="53398" y="68802"/>
                    <a:pt x="34390" y="68802"/>
                  </a:cubicBezTo>
                  <a:cubicBezTo>
                    <a:pt x="15398" y="68802"/>
                    <a:pt x="0" y="53402"/>
                    <a:pt x="0" y="34402"/>
                  </a:cubicBezTo>
                  <a:cubicBezTo>
                    <a:pt x="0" y="15400"/>
                    <a:pt x="15398" y="0"/>
                    <a:pt x="34390" y="0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F59E2B"/>
            </a:fillRef>
            <a:effectRef idx="0">
              <a:scrgbClr r="0" g="0" b="0"/>
            </a:effectRef>
            <a:fontRef idx="none"/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55" name="Shape 86"/>
            <p:cNvSpPr/>
            <p:nvPr/>
          </p:nvSpPr>
          <p:spPr>
            <a:xfrm>
              <a:off x="1100880" y="894511"/>
              <a:ext cx="68821" cy="68802"/>
            </a:xfrm>
            <a:custGeom>
              <a:avLst/>
              <a:gdLst/>
              <a:ahLst/>
              <a:cxnLst/>
              <a:rect l="0" t="0" r="0" b="0"/>
              <a:pathLst>
                <a:path w="68821" h="68802">
                  <a:moveTo>
                    <a:pt x="34402" y="0"/>
                  </a:moveTo>
                  <a:cubicBezTo>
                    <a:pt x="53420" y="0"/>
                    <a:pt x="68821" y="15400"/>
                    <a:pt x="68821" y="34402"/>
                  </a:cubicBezTo>
                  <a:cubicBezTo>
                    <a:pt x="68821" y="53402"/>
                    <a:pt x="53420" y="68802"/>
                    <a:pt x="34402" y="68802"/>
                  </a:cubicBezTo>
                  <a:cubicBezTo>
                    <a:pt x="15419" y="68802"/>
                    <a:pt x="0" y="53402"/>
                    <a:pt x="0" y="34402"/>
                  </a:cubicBezTo>
                  <a:cubicBezTo>
                    <a:pt x="0" y="15400"/>
                    <a:pt x="15419" y="0"/>
                    <a:pt x="34402" y="0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F59E2B"/>
            </a:fillRef>
            <a:effectRef idx="0">
              <a:scrgbClr r="0" g="0" b="0"/>
            </a:effectRef>
            <a:fontRef idx="none"/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56" name="Shape 87"/>
            <p:cNvSpPr/>
            <p:nvPr/>
          </p:nvSpPr>
          <p:spPr>
            <a:xfrm>
              <a:off x="1307319" y="791301"/>
              <a:ext cx="68800" cy="68804"/>
            </a:xfrm>
            <a:custGeom>
              <a:avLst/>
              <a:gdLst/>
              <a:ahLst/>
              <a:cxnLst/>
              <a:rect l="0" t="0" r="0" b="0"/>
              <a:pathLst>
                <a:path w="68800" h="68804">
                  <a:moveTo>
                    <a:pt x="34398" y="0"/>
                  </a:moveTo>
                  <a:cubicBezTo>
                    <a:pt x="53402" y="0"/>
                    <a:pt x="68800" y="15401"/>
                    <a:pt x="68800" y="34402"/>
                  </a:cubicBezTo>
                  <a:cubicBezTo>
                    <a:pt x="68800" y="53402"/>
                    <a:pt x="53402" y="68804"/>
                    <a:pt x="34398" y="68804"/>
                  </a:cubicBezTo>
                  <a:cubicBezTo>
                    <a:pt x="15397" y="68804"/>
                    <a:pt x="0" y="53402"/>
                    <a:pt x="0" y="34402"/>
                  </a:cubicBezTo>
                  <a:cubicBezTo>
                    <a:pt x="0" y="15401"/>
                    <a:pt x="15397" y="0"/>
                    <a:pt x="34398" y="0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F59E2B"/>
            </a:fillRef>
            <a:effectRef idx="0">
              <a:scrgbClr r="0" g="0" b="0"/>
            </a:effectRef>
            <a:fontRef idx="none"/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57" name="Shape 88"/>
            <p:cNvSpPr/>
            <p:nvPr/>
          </p:nvSpPr>
          <p:spPr>
            <a:xfrm>
              <a:off x="1204100" y="791301"/>
              <a:ext cx="68800" cy="68804"/>
            </a:xfrm>
            <a:custGeom>
              <a:avLst/>
              <a:gdLst/>
              <a:ahLst/>
              <a:cxnLst/>
              <a:rect l="0" t="0" r="0" b="0"/>
              <a:pathLst>
                <a:path w="68800" h="68804">
                  <a:moveTo>
                    <a:pt x="34390" y="0"/>
                  </a:moveTo>
                  <a:cubicBezTo>
                    <a:pt x="53398" y="0"/>
                    <a:pt x="68800" y="15401"/>
                    <a:pt x="68800" y="34402"/>
                  </a:cubicBezTo>
                  <a:cubicBezTo>
                    <a:pt x="68800" y="53402"/>
                    <a:pt x="53398" y="68804"/>
                    <a:pt x="34390" y="68804"/>
                  </a:cubicBezTo>
                  <a:cubicBezTo>
                    <a:pt x="15398" y="68804"/>
                    <a:pt x="0" y="53402"/>
                    <a:pt x="0" y="34402"/>
                  </a:cubicBezTo>
                  <a:cubicBezTo>
                    <a:pt x="0" y="15401"/>
                    <a:pt x="15398" y="0"/>
                    <a:pt x="34390" y="0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F59E2B"/>
            </a:fillRef>
            <a:effectRef idx="0">
              <a:scrgbClr r="0" g="0" b="0"/>
            </a:effectRef>
            <a:fontRef idx="none"/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58" name="Shape 89"/>
            <p:cNvSpPr/>
            <p:nvPr/>
          </p:nvSpPr>
          <p:spPr>
            <a:xfrm>
              <a:off x="1100880" y="791301"/>
              <a:ext cx="68821" cy="68804"/>
            </a:xfrm>
            <a:custGeom>
              <a:avLst/>
              <a:gdLst/>
              <a:ahLst/>
              <a:cxnLst/>
              <a:rect l="0" t="0" r="0" b="0"/>
              <a:pathLst>
                <a:path w="68821" h="68804">
                  <a:moveTo>
                    <a:pt x="34402" y="0"/>
                  </a:moveTo>
                  <a:cubicBezTo>
                    <a:pt x="53420" y="0"/>
                    <a:pt x="68821" y="15401"/>
                    <a:pt x="68821" y="34402"/>
                  </a:cubicBezTo>
                  <a:cubicBezTo>
                    <a:pt x="68821" y="53402"/>
                    <a:pt x="53420" y="68804"/>
                    <a:pt x="34402" y="68804"/>
                  </a:cubicBezTo>
                  <a:cubicBezTo>
                    <a:pt x="15419" y="68804"/>
                    <a:pt x="0" y="53402"/>
                    <a:pt x="0" y="34402"/>
                  </a:cubicBezTo>
                  <a:cubicBezTo>
                    <a:pt x="0" y="15401"/>
                    <a:pt x="15419" y="0"/>
                    <a:pt x="34402" y="0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F59E2B"/>
            </a:fillRef>
            <a:effectRef idx="0">
              <a:scrgbClr r="0" g="0" b="0"/>
            </a:effectRef>
            <a:fontRef idx="none"/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59" name="Shape 90"/>
            <p:cNvSpPr/>
            <p:nvPr/>
          </p:nvSpPr>
          <p:spPr>
            <a:xfrm>
              <a:off x="1307319" y="688098"/>
              <a:ext cx="68800" cy="68796"/>
            </a:xfrm>
            <a:custGeom>
              <a:avLst/>
              <a:gdLst/>
              <a:ahLst/>
              <a:cxnLst/>
              <a:rect l="0" t="0" r="0" b="0"/>
              <a:pathLst>
                <a:path w="68800" h="68796">
                  <a:moveTo>
                    <a:pt x="34398" y="0"/>
                  </a:moveTo>
                  <a:cubicBezTo>
                    <a:pt x="53402" y="0"/>
                    <a:pt x="68800" y="15396"/>
                    <a:pt x="68800" y="34398"/>
                  </a:cubicBezTo>
                  <a:cubicBezTo>
                    <a:pt x="68800" y="53398"/>
                    <a:pt x="53402" y="68796"/>
                    <a:pt x="34398" y="68796"/>
                  </a:cubicBezTo>
                  <a:cubicBezTo>
                    <a:pt x="15397" y="68796"/>
                    <a:pt x="0" y="53398"/>
                    <a:pt x="0" y="34398"/>
                  </a:cubicBezTo>
                  <a:cubicBezTo>
                    <a:pt x="0" y="15396"/>
                    <a:pt x="15397" y="0"/>
                    <a:pt x="34398" y="0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F59E2B"/>
            </a:fillRef>
            <a:effectRef idx="0">
              <a:scrgbClr r="0" g="0" b="0"/>
            </a:effectRef>
            <a:fontRef idx="none"/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60" name="Shape 91"/>
            <p:cNvSpPr/>
            <p:nvPr/>
          </p:nvSpPr>
          <p:spPr>
            <a:xfrm>
              <a:off x="1204100" y="688098"/>
              <a:ext cx="68800" cy="68796"/>
            </a:xfrm>
            <a:custGeom>
              <a:avLst/>
              <a:gdLst/>
              <a:ahLst/>
              <a:cxnLst/>
              <a:rect l="0" t="0" r="0" b="0"/>
              <a:pathLst>
                <a:path w="68800" h="68796">
                  <a:moveTo>
                    <a:pt x="34390" y="0"/>
                  </a:moveTo>
                  <a:cubicBezTo>
                    <a:pt x="53398" y="0"/>
                    <a:pt x="68800" y="15396"/>
                    <a:pt x="68800" y="34398"/>
                  </a:cubicBezTo>
                  <a:cubicBezTo>
                    <a:pt x="68800" y="53398"/>
                    <a:pt x="53398" y="68796"/>
                    <a:pt x="34390" y="68796"/>
                  </a:cubicBezTo>
                  <a:cubicBezTo>
                    <a:pt x="15398" y="68796"/>
                    <a:pt x="0" y="53398"/>
                    <a:pt x="0" y="34398"/>
                  </a:cubicBezTo>
                  <a:cubicBezTo>
                    <a:pt x="0" y="15396"/>
                    <a:pt x="15398" y="0"/>
                    <a:pt x="34390" y="0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F59E2B"/>
            </a:fillRef>
            <a:effectRef idx="0">
              <a:scrgbClr r="0" g="0" b="0"/>
            </a:effectRef>
            <a:fontRef idx="none"/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61" name="Shape 92"/>
            <p:cNvSpPr/>
            <p:nvPr/>
          </p:nvSpPr>
          <p:spPr>
            <a:xfrm>
              <a:off x="1100880" y="688098"/>
              <a:ext cx="68821" cy="68796"/>
            </a:xfrm>
            <a:custGeom>
              <a:avLst/>
              <a:gdLst/>
              <a:ahLst/>
              <a:cxnLst/>
              <a:rect l="0" t="0" r="0" b="0"/>
              <a:pathLst>
                <a:path w="68821" h="68796">
                  <a:moveTo>
                    <a:pt x="34402" y="0"/>
                  </a:moveTo>
                  <a:cubicBezTo>
                    <a:pt x="53420" y="0"/>
                    <a:pt x="68821" y="15396"/>
                    <a:pt x="68821" y="34398"/>
                  </a:cubicBezTo>
                  <a:cubicBezTo>
                    <a:pt x="68821" y="53398"/>
                    <a:pt x="53420" y="68796"/>
                    <a:pt x="34402" y="68796"/>
                  </a:cubicBezTo>
                  <a:cubicBezTo>
                    <a:pt x="15419" y="68796"/>
                    <a:pt x="0" y="53398"/>
                    <a:pt x="0" y="34398"/>
                  </a:cubicBezTo>
                  <a:cubicBezTo>
                    <a:pt x="0" y="15396"/>
                    <a:pt x="15419" y="0"/>
                    <a:pt x="34402" y="0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F59E2B"/>
            </a:fillRef>
            <a:effectRef idx="0">
              <a:scrgbClr r="0" g="0" b="0"/>
            </a:effectRef>
            <a:fontRef idx="none"/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pic>
          <p:nvPicPr>
            <p:cNvPr id="62" name="Picture 95"/>
            <p:cNvPicPr/>
            <p:nvPr/>
          </p:nvPicPr>
          <p:blipFill>
            <a:blip r:embed="rId15" cstate="print"/>
            <a:stretch>
              <a:fillRect/>
            </a:stretch>
          </p:blipFill>
          <p:spPr>
            <a:xfrm>
              <a:off x="2614558" y="2201815"/>
              <a:ext cx="1100927" cy="1100865"/>
            </a:xfrm>
            <a:prstGeom prst="rect">
              <a:avLst/>
            </a:prstGeom>
          </p:spPr>
        </p:pic>
        <p:pic>
          <p:nvPicPr>
            <p:cNvPr id="63" name="Picture 98"/>
            <p:cNvPicPr/>
            <p:nvPr/>
          </p:nvPicPr>
          <p:blipFill>
            <a:blip r:embed="rId16" cstate="print"/>
            <a:stretch>
              <a:fillRect/>
            </a:stretch>
          </p:blipFill>
          <p:spPr>
            <a:xfrm>
              <a:off x="2614615" y="550494"/>
              <a:ext cx="550436" cy="550455"/>
            </a:xfrm>
            <a:prstGeom prst="rect">
              <a:avLst/>
            </a:prstGeom>
          </p:spPr>
        </p:pic>
        <p:pic>
          <p:nvPicPr>
            <p:cNvPr id="64" name="Picture 100"/>
            <p:cNvPicPr/>
            <p:nvPr/>
          </p:nvPicPr>
          <p:blipFill>
            <a:blip r:embed="rId17" cstate="print"/>
            <a:stretch>
              <a:fillRect/>
            </a:stretch>
          </p:blipFill>
          <p:spPr>
            <a:xfrm>
              <a:off x="550441" y="1926602"/>
              <a:ext cx="550444" cy="550451"/>
            </a:xfrm>
            <a:prstGeom prst="rect">
              <a:avLst/>
            </a:prstGeom>
          </p:spPr>
        </p:pic>
        <p:sp>
          <p:nvSpPr>
            <p:cNvPr id="65" name="Shape 13312"/>
            <p:cNvSpPr/>
            <p:nvPr/>
          </p:nvSpPr>
          <p:spPr>
            <a:xfrm>
              <a:off x="756846" y="2958686"/>
              <a:ext cx="68821" cy="68806"/>
            </a:xfrm>
            <a:custGeom>
              <a:avLst/>
              <a:gdLst/>
              <a:ahLst/>
              <a:cxnLst/>
              <a:rect l="0" t="0" r="0" b="0"/>
              <a:pathLst>
                <a:path w="68821" h="68806">
                  <a:moveTo>
                    <a:pt x="0" y="0"/>
                  </a:moveTo>
                  <a:lnTo>
                    <a:pt x="68821" y="0"/>
                  </a:lnTo>
                  <a:lnTo>
                    <a:pt x="68821" y="68806"/>
                  </a:lnTo>
                  <a:lnTo>
                    <a:pt x="0" y="68806"/>
                  </a:lnTo>
                  <a:lnTo>
                    <a:pt x="0" y="0"/>
                  </a:lnTo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9ED5"/>
            </a:fillRef>
            <a:effectRef idx="0">
              <a:scrgbClr r="0" g="0" b="0"/>
            </a:effectRef>
            <a:fontRef idx="none"/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66" name="Shape 13313"/>
            <p:cNvSpPr/>
            <p:nvPr/>
          </p:nvSpPr>
          <p:spPr>
            <a:xfrm>
              <a:off x="619251" y="2958686"/>
              <a:ext cx="68818" cy="68806"/>
            </a:xfrm>
            <a:custGeom>
              <a:avLst/>
              <a:gdLst/>
              <a:ahLst/>
              <a:cxnLst/>
              <a:rect l="0" t="0" r="0" b="0"/>
              <a:pathLst>
                <a:path w="68818" h="68806">
                  <a:moveTo>
                    <a:pt x="0" y="0"/>
                  </a:moveTo>
                  <a:lnTo>
                    <a:pt x="68818" y="0"/>
                  </a:lnTo>
                  <a:lnTo>
                    <a:pt x="68818" y="68806"/>
                  </a:lnTo>
                  <a:lnTo>
                    <a:pt x="0" y="68806"/>
                  </a:lnTo>
                  <a:lnTo>
                    <a:pt x="0" y="0"/>
                  </a:lnTo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9ED5"/>
            </a:fillRef>
            <a:effectRef idx="0">
              <a:scrgbClr r="0" g="0" b="0"/>
            </a:effectRef>
            <a:fontRef idx="none"/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67" name="Shape 13314"/>
            <p:cNvSpPr/>
            <p:nvPr/>
          </p:nvSpPr>
          <p:spPr>
            <a:xfrm>
              <a:off x="688068" y="2889887"/>
              <a:ext cx="68778" cy="68800"/>
            </a:xfrm>
            <a:custGeom>
              <a:avLst/>
              <a:gdLst/>
              <a:ahLst/>
              <a:cxnLst/>
              <a:rect l="0" t="0" r="0" b="0"/>
              <a:pathLst>
                <a:path w="68778" h="68800">
                  <a:moveTo>
                    <a:pt x="0" y="0"/>
                  </a:moveTo>
                  <a:lnTo>
                    <a:pt x="68778" y="0"/>
                  </a:lnTo>
                  <a:lnTo>
                    <a:pt x="68778" y="68800"/>
                  </a:lnTo>
                  <a:lnTo>
                    <a:pt x="0" y="68800"/>
                  </a:lnTo>
                  <a:lnTo>
                    <a:pt x="0" y="0"/>
                  </a:lnTo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9ED5"/>
            </a:fillRef>
            <a:effectRef idx="0">
              <a:scrgbClr r="0" g="0" b="0"/>
            </a:effectRef>
            <a:fontRef idx="none"/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68" name="Shape 13315"/>
            <p:cNvSpPr/>
            <p:nvPr/>
          </p:nvSpPr>
          <p:spPr>
            <a:xfrm>
              <a:off x="550441" y="2889887"/>
              <a:ext cx="68810" cy="68800"/>
            </a:xfrm>
            <a:custGeom>
              <a:avLst/>
              <a:gdLst/>
              <a:ahLst/>
              <a:cxnLst/>
              <a:rect l="0" t="0" r="0" b="0"/>
              <a:pathLst>
                <a:path w="68810" h="68800">
                  <a:moveTo>
                    <a:pt x="0" y="0"/>
                  </a:moveTo>
                  <a:lnTo>
                    <a:pt x="68810" y="0"/>
                  </a:lnTo>
                  <a:lnTo>
                    <a:pt x="68810" y="68800"/>
                  </a:lnTo>
                  <a:lnTo>
                    <a:pt x="0" y="68800"/>
                  </a:lnTo>
                  <a:lnTo>
                    <a:pt x="0" y="0"/>
                  </a:lnTo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9ED5"/>
            </a:fillRef>
            <a:effectRef idx="0">
              <a:scrgbClr r="0" g="0" b="0"/>
            </a:effectRef>
            <a:fontRef idx="none"/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69" name="Shape 13316"/>
            <p:cNvSpPr/>
            <p:nvPr/>
          </p:nvSpPr>
          <p:spPr>
            <a:xfrm>
              <a:off x="756846" y="2821079"/>
              <a:ext cx="68821" cy="68807"/>
            </a:xfrm>
            <a:custGeom>
              <a:avLst/>
              <a:gdLst/>
              <a:ahLst/>
              <a:cxnLst/>
              <a:rect l="0" t="0" r="0" b="0"/>
              <a:pathLst>
                <a:path w="68821" h="68807">
                  <a:moveTo>
                    <a:pt x="0" y="0"/>
                  </a:moveTo>
                  <a:lnTo>
                    <a:pt x="68821" y="0"/>
                  </a:lnTo>
                  <a:lnTo>
                    <a:pt x="68821" y="68807"/>
                  </a:lnTo>
                  <a:lnTo>
                    <a:pt x="0" y="68807"/>
                  </a:lnTo>
                  <a:lnTo>
                    <a:pt x="0" y="0"/>
                  </a:lnTo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9ED5"/>
            </a:fillRef>
            <a:effectRef idx="0">
              <a:scrgbClr r="0" g="0" b="0"/>
            </a:effectRef>
            <a:fontRef idx="none"/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70" name="Shape 13317"/>
            <p:cNvSpPr/>
            <p:nvPr/>
          </p:nvSpPr>
          <p:spPr>
            <a:xfrm>
              <a:off x="688068" y="2752269"/>
              <a:ext cx="68778" cy="68810"/>
            </a:xfrm>
            <a:custGeom>
              <a:avLst/>
              <a:gdLst/>
              <a:ahLst/>
              <a:cxnLst/>
              <a:rect l="0" t="0" r="0" b="0"/>
              <a:pathLst>
                <a:path w="68778" h="68810">
                  <a:moveTo>
                    <a:pt x="0" y="0"/>
                  </a:moveTo>
                  <a:lnTo>
                    <a:pt x="68778" y="0"/>
                  </a:lnTo>
                  <a:lnTo>
                    <a:pt x="68778" y="68810"/>
                  </a:lnTo>
                  <a:lnTo>
                    <a:pt x="0" y="68810"/>
                  </a:lnTo>
                  <a:lnTo>
                    <a:pt x="0" y="0"/>
                  </a:lnTo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9ED5"/>
            </a:fillRef>
            <a:effectRef idx="0">
              <a:scrgbClr r="0" g="0" b="0"/>
            </a:effectRef>
            <a:fontRef idx="none"/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71" name="Shape 107"/>
            <p:cNvSpPr/>
            <p:nvPr/>
          </p:nvSpPr>
          <p:spPr>
            <a:xfrm>
              <a:off x="550473" y="2752269"/>
              <a:ext cx="137596" cy="137617"/>
            </a:xfrm>
            <a:custGeom>
              <a:avLst/>
              <a:gdLst/>
              <a:ahLst/>
              <a:cxnLst/>
              <a:rect l="0" t="0" r="0" b="0"/>
              <a:pathLst>
                <a:path w="137596" h="137617">
                  <a:moveTo>
                    <a:pt x="0" y="0"/>
                  </a:moveTo>
                  <a:lnTo>
                    <a:pt x="68814" y="0"/>
                  </a:lnTo>
                  <a:lnTo>
                    <a:pt x="68814" y="68810"/>
                  </a:lnTo>
                  <a:lnTo>
                    <a:pt x="137596" y="68810"/>
                  </a:lnTo>
                  <a:lnTo>
                    <a:pt x="137596" y="137617"/>
                  </a:lnTo>
                  <a:lnTo>
                    <a:pt x="68778" y="137617"/>
                  </a:lnTo>
                  <a:lnTo>
                    <a:pt x="68778" y="68810"/>
                  </a:lnTo>
                  <a:lnTo>
                    <a:pt x="0" y="68810"/>
                  </a:lnTo>
                  <a:lnTo>
                    <a:pt x="0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9ED5"/>
            </a:fillRef>
            <a:effectRef idx="0">
              <a:scrgbClr r="0" g="0" b="0"/>
            </a:effectRef>
            <a:fontRef idx="none"/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72" name="Shape 13318"/>
            <p:cNvSpPr/>
            <p:nvPr/>
          </p:nvSpPr>
          <p:spPr>
            <a:xfrm>
              <a:off x="756846" y="3233897"/>
              <a:ext cx="68821" cy="68811"/>
            </a:xfrm>
            <a:custGeom>
              <a:avLst/>
              <a:gdLst/>
              <a:ahLst/>
              <a:cxnLst/>
              <a:rect l="0" t="0" r="0" b="0"/>
              <a:pathLst>
                <a:path w="68821" h="68811">
                  <a:moveTo>
                    <a:pt x="0" y="0"/>
                  </a:moveTo>
                  <a:lnTo>
                    <a:pt x="68821" y="0"/>
                  </a:lnTo>
                  <a:lnTo>
                    <a:pt x="68821" y="68811"/>
                  </a:lnTo>
                  <a:lnTo>
                    <a:pt x="0" y="68811"/>
                  </a:lnTo>
                  <a:lnTo>
                    <a:pt x="0" y="0"/>
                  </a:lnTo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9ED5"/>
            </a:fillRef>
            <a:effectRef idx="0">
              <a:scrgbClr r="0" g="0" b="0"/>
            </a:effectRef>
            <a:fontRef idx="none"/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73" name="Shape 13319"/>
            <p:cNvSpPr/>
            <p:nvPr/>
          </p:nvSpPr>
          <p:spPr>
            <a:xfrm>
              <a:off x="619251" y="3233897"/>
              <a:ext cx="68818" cy="68811"/>
            </a:xfrm>
            <a:custGeom>
              <a:avLst/>
              <a:gdLst/>
              <a:ahLst/>
              <a:cxnLst/>
              <a:rect l="0" t="0" r="0" b="0"/>
              <a:pathLst>
                <a:path w="68818" h="68811">
                  <a:moveTo>
                    <a:pt x="0" y="0"/>
                  </a:moveTo>
                  <a:lnTo>
                    <a:pt x="68818" y="0"/>
                  </a:lnTo>
                  <a:lnTo>
                    <a:pt x="68818" y="68811"/>
                  </a:lnTo>
                  <a:lnTo>
                    <a:pt x="0" y="68811"/>
                  </a:lnTo>
                  <a:lnTo>
                    <a:pt x="0" y="0"/>
                  </a:lnTo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9ED5"/>
            </a:fillRef>
            <a:effectRef idx="0">
              <a:scrgbClr r="0" g="0" b="0"/>
            </a:effectRef>
            <a:fontRef idx="none"/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74" name="Shape 13320"/>
            <p:cNvSpPr/>
            <p:nvPr/>
          </p:nvSpPr>
          <p:spPr>
            <a:xfrm>
              <a:off x="688068" y="3165102"/>
              <a:ext cx="68778" cy="68796"/>
            </a:xfrm>
            <a:custGeom>
              <a:avLst/>
              <a:gdLst/>
              <a:ahLst/>
              <a:cxnLst/>
              <a:rect l="0" t="0" r="0" b="0"/>
              <a:pathLst>
                <a:path w="68778" h="68796">
                  <a:moveTo>
                    <a:pt x="0" y="0"/>
                  </a:moveTo>
                  <a:lnTo>
                    <a:pt x="68778" y="0"/>
                  </a:lnTo>
                  <a:lnTo>
                    <a:pt x="68778" y="68796"/>
                  </a:lnTo>
                  <a:lnTo>
                    <a:pt x="0" y="68796"/>
                  </a:lnTo>
                  <a:lnTo>
                    <a:pt x="0" y="0"/>
                  </a:lnTo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9ED5"/>
            </a:fillRef>
            <a:effectRef idx="0">
              <a:scrgbClr r="0" g="0" b="0"/>
            </a:effectRef>
            <a:fontRef idx="none"/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75" name="Shape 13321"/>
            <p:cNvSpPr/>
            <p:nvPr/>
          </p:nvSpPr>
          <p:spPr>
            <a:xfrm>
              <a:off x="550441" y="3165102"/>
              <a:ext cx="68810" cy="68796"/>
            </a:xfrm>
            <a:custGeom>
              <a:avLst/>
              <a:gdLst/>
              <a:ahLst/>
              <a:cxnLst/>
              <a:rect l="0" t="0" r="0" b="0"/>
              <a:pathLst>
                <a:path w="68810" h="68796">
                  <a:moveTo>
                    <a:pt x="0" y="0"/>
                  </a:moveTo>
                  <a:lnTo>
                    <a:pt x="68810" y="0"/>
                  </a:lnTo>
                  <a:lnTo>
                    <a:pt x="68810" y="68796"/>
                  </a:lnTo>
                  <a:lnTo>
                    <a:pt x="0" y="68796"/>
                  </a:lnTo>
                  <a:lnTo>
                    <a:pt x="0" y="0"/>
                  </a:lnTo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9ED5"/>
            </a:fillRef>
            <a:effectRef idx="0">
              <a:scrgbClr r="0" g="0" b="0"/>
            </a:effectRef>
            <a:fontRef idx="none"/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76" name="Shape 13322"/>
            <p:cNvSpPr/>
            <p:nvPr/>
          </p:nvSpPr>
          <p:spPr>
            <a:xfrm>
              <a:off x="756846" y="3096292"/>
              <a:ext cx="68821" cy="68810"/>
            </a:xfrm>
            <a:custGeom>
              <a:avLst/>
              <a:gdLst/>
              <a:ahLst/>
              <a:cxnLst/>
              <a:rect l="0" t="0" r="0" b="0"/>
              <a:pathLst>
                <a:path w="68821" h="68810">
                  <a:moveTo>
                    <a:pt x="0" y="0"/>
                  </a:moveTo>
                  <a:lnTo>
                    <a:pt x="68821" y="0"/>
                  </a:lnTo>
                  <a:lnTo>
                    <a:pt x="68821" y="68810"/>
                  </a:lnTo>
                  <a:lnTo>
                    <a:pt x="0" y="68810"/>
                  </a:lnTo>
                  <a:lnTo>
                    <a:pt x="0" y="0"/>
                  </a:lnTo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9ED5"/>
            </a:fillRef>
            <a:effectRef idx="0">
              <a:scrgbClr r="0" g="0" b="0"/>
            </a:effectRef>
            <a:fontRef idx="none"/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77" name="Shape 13323"/>
            <p:cNvSpPr/>
            <p:nvPr/>
          </p:nvSpPr>
          <p:spPr>
            <a:xfrm>
              <a:off x="688068" y="3027484"/>
              <a:ext cx="68778" cy="68807"/>
            </a:xfrm>
            <a:custGeom>
              <a:avLst/>
              <a:gdLst/>
              <a:ahLst/>
              <a:cxnLst/>
              <a:rect l="0" t="0" r="0" b="0"/>
              <a:pathLst>
                <a:path w="68778" h="68807">
                  <a:moveTo>
                    <a:pt x="0" y="0"/>
                  </a:moveTo>
                  <a:lnTo>
                    <a:pt x="68778" y="0"/>
                  </a:lnTo>
                  <a:lnTo>
                    <a:pt x="68778" y="68807"/>
                  </a:lnTo>
                  <a:lnTo>
                    <a:pt x="0" y="68807"/>
                  </a:lnTo>
                  <a:lnTo>
                    <a:pt x="0" y="0"/>
                  </a:lnTo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9ED5"/>
            </a:fillRef>
            <a:effectRef idx="0">
              <a:scrgbClr r="0" g="0" b="0"/>
            </a:effectRef>
            <a:fontRef idx="none"/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78" name="Shape 114"/>
            <p:cNvSpPr/>
            <p:nvPr/>
          </p:nvSpPr>
          <p:spPr>
            <a:xfrm>
              <a:off x="550473" y="3027484"/>
              <a:ext cx="137596" cy="137617"/>
            </a:xfrm>
            <a:custGeom>
              <a:avLst/>
              <a:gdLst/>
              <a:ahLst/>
              <a:cxnLst/>
              <a:rect l="0" t="0" r="0" b="0"/>
              <a:pathLst>
                <a:path w="137596" h="137617">
                  <a:moveTo>
                    <a:pt x="0" y="0"/>
                  </a:moveTo>
                  <a:lnTo>
                    <a:pt x="68814" y="0"/>
                  </a:lnTo>
                  <a:lnTo>
                    <a:pt x="68814" y="68807"/>
                  </a:lnTo>
                  <a:lnTo>
                    <a:pt x="137596" y="68807"/>
                  </a:lnTo>
                  <a:lnTo>
                    <a:pt x="137596" y="137617"/>
                  </a:lnTo>
                  <a:lnTo>
                    <a:pt x="68778" y="137617"/>
                  </a:lnTo>
                  <a:lnTo>
                    <a:pt x="68778" y="68807"/>
                  </a:lnTo>
                  <a:lnTo>
                    <a:pt x="0" y="68807"/>
                  </a:lnTo>
                  <a:lnTo>
                    <a:pt x="0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9ED5"/>
            </a:fillRef>
            <a:effectRef idx="0">
              <a:scrgbClr r="0" g="0" b="0"/>
            </a:effectRef>
            <a:fontRef idx="none"/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79" name="Shape 115"/>
            <p:cNvSpPr/>
            <p:nvPr/>
          </p:nvSpPr>
          <p:spPr>
            <a:xfrm>
              <a:off x="1651306" y="825703"/>
              <a:ext cx="137625" cy="137599"/>
            </a:xfrm>
            <a:custGeom>
              <a:avLst/>
              <a:gdLst/>
              <a:ahLst/>
              <a:cxnLst/>
              <a:rect l="0" t="0" r="0" b="0"/>
              <a:pathLst>
                <a:path w="137625" h="137599">
                  <a:moveTo>
                    <a:pt x="69131" y="0"/>
                  </a:moveTo>
                  <a:lnTo>
                    <a:pt x="137625" y="67854"/>
                  </a:lnTo>
                  <a:lnTo>
                    <a:pt x="69793" y="137599"/>
                  </a:lnTo>
                  <a:lnTo>
                    <a:pt x="0" y="69750"/>
                  </a:lnTo>
                  <a:lnTo>
                    <a:pt x="69131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9ED5"/>
            </a:fillRef>
            <a:effectRef idx="0">
              <a:scrgbClr r="0" g="0" b="0"/>
            </a:effectRef>
            <a:fontRef idx="none"/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80" name="Shape 116"/>
            <p:cNvSpPr/>
            <p:nvPr/>
          </p:nvSpPr>
          <p:spPr>
            <a:xfrm>
              <a:off x="1513718" y="825703"/>
              <a:ext cx="137588" cy="137599"/>
            </a:xfrm>
            <a:custGeom>
              <a:avLst/>
              <a:gdLst/>
              <a:ahLst/>
              <a:cxnLst/>
              <a:rect l="0" t="0" r="0" b="0"/>
              <a:pathLst>
                <a:path w="137588" h="137599">
                  <a:moveTo>
                    <a:pt x="69130" y="0"/>
                  </a:moveTo>
                  <a:lnTo>
                    <a:pt x="137588" y="67854"/>
                  </a:lnTo>
                  <a:lnTo>
                    <a:pt x="69771" y="137599"/>
                  </a:lnTo>
                  <a:lnTo>
                    <a:pt x="0" y="69750"/>
                  </a:lnTo>
                  <a:lnTo>
                    <a:pt x="69130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9ED5"/>
            </a:fillRef>
            <a:effectRef idx="0">
              <a:scrgbClr r="0" g="0" b="0"/>
            </a:effectRef>
            <a:fontRef idx="none"/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81" name="Shape 117"/>
            <p:cNvSpPr/>
            <p:nvPr/>
          </p:nvSpPr>
          <p:spPr>
            <a:xfrm>
              <a:off x="1788931" y="825703"/>
              <a:ext cx="137627" cy="137599"/>
            </a:xfrm>
            <a:custGeom>
              <a:avLst/>
              <a:gdLst/>
              <a:ahLst/>
              <a:cxnLst/>
              <a:rect l="0" t="0" r="0" b="0"/>
              <a:pathLst>
                <a:path w="137627" h="137599">
                  <a:moveTo>
                    <a:pt x="69123" y="0"/>
                  </a:moveTo>
                  <a:lnTo>
                    <a:pt x="137627" y="67854"/>
                  </a:lnTo>
                  <a:lnTo>
                    <a:pt x="69785" y="137599"/>
                  </a:lnTo>
                  <a:lnTo>
                    <a:pt x="0" y="69750"/>
                  </a:lnTo>
                  <a:lnTo>
                    <a:pt x="69123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9ED5"/>
            </a:fillRef>
            <a:effectRef idx="0">
              <a:scrgbClr r="0" g="0" b="0"/>
            </a:effectRef>
            <a:fontRef idx="none"/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82" name="Shape 118"/>
            <p:cNvSpPr/>
            <p:nvPr/>
          </p:nvSpPr>
          <p:spPr>
            <a:xfrm>
              <a:off x="1926558" y="825703"/>
              <a:ext cx="137588" cy="137599"/>
            </a:xfrm>
            <a:custGeom>
              <a:avLst/>
              <a:gdLst/>
              <a:ahLst/>
              <a:cxnLst/>
              <a:rect l="0" t="0" r="0" b="0"/>
              <a:pathLst>
                <a:path w="137588" h="137599">
                  <a:moveTo>
                    <a:pt x="69102" y="0"/>
                  </a:moveTo>
                  <a:lnTo>
                    <a:pt x="137588" y="67854"/>
                  </a:lnTo>
                  <a:lnTo>
                    <a:pt x="69746" y="137599"/>
                  </a:lnTo>
                  <a:lnTo>
                    <a:pt x="0" y="69750"/>
                  </a:lnTo>
                  <a:lnTo>
                    <a:pt x="69102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9ED5"/>
            </a:fillRef>
            <a:effectRef idx="0">
              <a:scrgbClr r="0" g="0" b="0"/>
            </a:effectRef>
            <a:fontRef idx="none"/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83" name="Shape 119"/>
            <p:cNvSpPr/>
            <p:nvPr/>
          </p:nvSpPr>
          <p:spPr>
            <a:xfrm>
              <a:off x="412812" y="1926594"/>
              <a:ext cx="275238" cy="275224"/>
            </a:xfrm>
            <a:custGeom>
              <a:avLst/>
              <a:gdLst/>
              <a:ahLst/>
              <a:cxnLst/>
              <a:rect l="0" t="0" r="0" b="0"/>
              <a:pathLst>
                <a:path w="275238" h="275224">
                  <a:moveTo>
                    <a:pt x="48226" y="0"/>
                  </a:moveTo>
                  <a:lnTo>
                    <a:pt x="137610" y="89391"/>
                  </a:lnTo>
                  <a:lnTo>
                    <a:pt x="227013" y="0"/>
                  </a:lnTo>
                  <a:lnTo>
                    <a:pt x="275238" y="48229"/>
                  </a:lnTo>
                  <a:lnTo>
                    <a:pt x="185847" y="137613"/>
                  </a:lnTo>
                  <a:lnTo>
                    <a:pt x="275238" y="226999"/>
                  </a:lnTo>
                  <a:lnTo>
                    <a:pt x="227013" y="275224"/>
                  </a:lnTo>
                  <a:lnTo>
                    <a:pt x="137610" y="185839"/>
                  </a:lnTo>
                  <a:lnTo>
                    <a:pt x="48226" y="275224"/>
                  </a:lnTo>
                  <a:lnTo>
                    <a:pt x="0" y="226999"/>
                  </a:lnTo>
                  <a:lnTo>
                    <a:pt x="89395" y="137613"/>
                  </a:lnTo>
                  <a:lnTo>
                    <a:pt x="0" y="48229"/>
                  </a:lnTo>
                  <a:lnTo>
                    <a:pt x="48226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1065A2"/>
            </a:fillRef>
            <a:effectRef idx="0">
              <a:scrgbClr r="0" g="0" b="0"/>
            </a:effectRef>
            <a:fontRef idx="none"/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pic>
          <p:nvPicPr>
            <p:cNvPr id="84" name="Picture 122"/>
            <p:cNvPicPr/>
            <p:nvPr/>
          </p:nvPicPr>
          <p:blipFill>
            <a:blip r:embed="rId18" cstate="print"/>
            <a:stretch>
              <a:fillRect/>
            </a:stretch>
          </p:blipFill>
          <p:spPr>
            <a:xfrm>
              <a:off x="0" y="1788985"/>
              <a:ext cx="550426" cy="550433"/>
            </a:xfrm>
            <a:prstGeom prst="rect">
              <a:avLst/>
            </a:prstGeom>
          </p:spPr>
        </p:pic>
        <p:sp>
          <p:nvSpPr>
            <p:cNvPr id="85" name="Shape 13324"/>
            <p:cNvSpPr/>
            <p:nvPr/>
          </p:nvSpPr>
          <p:spPr>
            <a:xfrm>
              <a:off x="963263" y="1100930"/>
              <a:ext cx="137610" cy="550451"/>
            </a:xfrm>
            <a:custGeom>
              <a:avLst/>
              <a:gdLst/>
              <a:ahLst/>
              <a:cxnLst/>
              <a:rect l="0" t="0" r="0" b="0"/>
              <a:pathLst>
                <a:path w="137610" h="550451">
                  <a:moveTo>
                    <a:pt x="0" y="0"/>
                  </a:moveTo>
                  <a:lnTo>
                    <a:pt x="137610" y="0"/>
                  </a:lnTo>
                  <a:lnTo>
                    <a:pt x="137610" y="550451"/>
                  </a:lnTo>
                  <a:lnTo>
                    <a:pt x="0" y="550451"/>
                  </a:lnTo>
                  <a:lnTo>
                    <a:pt x="0" y="0"/>
                  </a:lnTo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1065A2"/>
            </a:fillRef>
            <a:effectRef idx="0">
              <a:scrgbClr r="0" g="0" b="0"/>
            </a:effectRef>
            <a:fontRef idx="none"/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86" name="Shape 13325"/>
            <p:cNvSpPr/>
            <p:nvPr/>
          </p:nvSpPr>
          <p:spPr>
            <a:xfrm>
              <a:off x="756846" y="1100930"/>
              <a:ext cx="137603" cy="550451"/>
            </a:xfrm>
            <a:custGeom>
              <a:avLst/>
              <a:gdLst/>
              <a:ahLst/>
              <a:cxnLst/>
              <a:rect l="0" t="0" r="0" b="0"/>
              <a:pathLst>
                <a:path w="137603" h="550451">
                  <a:moveTo>
                    <a:pt x="0" y="0"/>
                  </a:moveTo>
                  <a:lnTo>
                    <a:pt x="137603" y="0"/>
                  </a:lnTo>
                  <a:lnTo>
                    <a:pt x="137603" y="550451"/>
                  </a:lnTo>
                  <a:lnTo>
                    <a:pt x="0" y="550451"/>
                  </a:lnTo>
                  <a:lnTo>
                    <a:pt x="0" y="0"/>
                  </a:lnTo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1065A2"/>
            </a:fillRef>
            <a:effectRef idx="0">
              <a:scrgbClr r="0" g="0" b="0"/>
            </a:effectRef>
            <a:fontRef idx="none"/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87" name="Shape 13326"/>
            <p:cNvSpPr/>
            <p:nvPr/>
          </p:nvSpPr>
          <p:spPr>
            <a:xfrm>
              <a:off x="550416" y="1100930"/>
              <a:ext cx="137617" cy="550451"/>
            </a:xfrm>
            <a:custGeom>
              <a:avLst/>
              <a:gdLst/>
              <a:ahLst/>
              <a:cxnLst/>
              <a:rect l="0" t="0" r="0" b="0"/>
              <a:pathLst>
                <a:path w="137617" h="550451">
                  <a:moveTo>
                    <a:pt x="0" y="0"/>
                  </a:moveTo>
                  <a:lnTo>
                    <a:pt x="137617" y="0"/>
                  </a:lnTo>
                  <a:lnTo>
                    <a:pt x="137617" y="550451"/>
                  </a:lnTo>
                  <a:lnTo>
                    <a:pt x="0" y="550451"/>
                  </a:lnTo>
                  <a:lnTo>
                    <a:pt x="0" y="0"/>
                  </a:lnTo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1065A2"/>
            </a:fillRef>
            <a:effectRef idx="0">
              <a:scrgbClr r="0" g="0" b="0"/>
            </a:effectRef>
            <a:fontRef idx="none"/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pic>
          <p:nvPicPr>
            <p:cNvPr id="88" name="Picture 127"/>
            <p:cNvPicPr/>
            <p:nvPr/>
          </p:nvPicPr>
          <p:blipFill>
            <a:blip r:embed="rId19" cstate="print"/>
            <a:stretch>
              <a:fillRect/>
            </a:stretch>
          </p:blipFill>
          <p:spPr>
            <a:xfrm>
              <a:off x="3840384" y="3715531"/>
              <a:ext cx="25434" cy="12719"/>
            </a:xfrm>
            <a:prstGeom prst="rect">
              <a:avLst/>
            </a:prstGeom>
          </p:spPr>
        </p:pic>
        <p:pic>
          <p:nvPicPr>
            <p:cNvPr id="89" name="Picture 129"/>
            <p:cNvPicPr/>
            <p:nvPr/>
          </p:nvPicPr>
          <p:blipFill>
            <a:blip r:embed="rId20" cstate="print"/>
            <a:stretch>
              <a:fillRect/>
            </a:stretch>
          </p:blipFill>
          <p:spPr>
            <a:xfrm>
              <a:off x="3577882" y="3165088"/>
              <a:ext cx="550454" cy="550447"/>
            </a:xfrm>
            <a:prstGeom prst="rect">
              <a:avLst/>
            </a:prstGeom>
          </p:spPr>
        </p:pic>
      </p:grpSp>
      <p:sp>
        <p:nvSpPr>
          <p:cNvPr id="90" name="Прямоугольник 89"/>
          <p:cNvSpPr/>
          <p:nvPr/>
        </p:nvSpPr>
        <p:spPr>
          <a:xfrm>
            <a:off x="3063395" y="444181"/>
            <a:ext cx="8585200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Проект информационный.</a:t>
            </a:r>
          </a:p>
          <a:p>
            <a:r>
              <a:rPr lang="ru-RU" b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Актуальность</a:t>
            </a:r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</a:rPr>
              <a:t>: 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нефтяная промышленность России является крупнейшим источником финансовых поступлений в бюджет страны. Это не удивительно, поскольку «чёрное золото» считается одним из самых дорогих отечественных природных ресурсов. По объёму его добычи наше государство 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лидирует.</a:t>
            </a:r>
          </a:p>
          <a:p>
            <a:endParaRPr lang="ru-RU" dirty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 fontAlgn="base"/>
            <a:r>
              <a:rPr lang="ru-RU" b="1" dirty="0"/>
              <a:t>Цель работы: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изучение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роль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нефти в жизни человека.</a:t>
            </a:r>
          </a:p>
          <a:p>
            <a:pPr fontAlgn="base"/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base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работы: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base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Познакомится со свойством нефти.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base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Выявить причины загрязнения окружающей среды при добыче и транспортировки нефти.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base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Определить роль нефтяной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промышленности.</a:t>
            </a:r>
          </a:p>
          <a:p>
            <a:pPr fontAlgn="base"/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base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Объектом исследования является: 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нефтеперерабатывающая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отрасль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fontAlgn="base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Методы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 используемые в работе: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сбор и изучение информации; сравнение, обобщение и анализ статистических материалов.</a:t>
            </a:r>
          </a:p>
          <a:p>
            <a:endParaRPr lang="ru-RU" dirty="0" smtClean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endParaRPr lang="ru-RU" dirty="0"/>
          </a:p>
        </p:txBody>
      </p:sp>
      <p:pic>
        <p:nvPicPr>
          <p:cNvPr id="92" name="Объект 3"/>
          <p:cNvPicPr>
            <a:picLocks noChangeAspect="1"/>
          </p:cNvPicPr>
          <p:nvPr/>
        </p:nvPicPr>
        <p:blipFill>
          <a:blip r:embed="rId21" cstate="print"/>
          <a:stretch>
            <a:fillRect/>
          </a:stretch>
        </p:blipFill>
        <p:spPr>
          <a:xfrm>
            <a:off x="10853344" y="235502"/>
            <a:ext cx="1001732" cy="11679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84651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Объект 3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787602" y="195487"/>
            <a:ext cx="1001732" cy="11679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42180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34BDF534-86E0-2C5D-0C61-AB4D7EA2193B}"/>
              </a:ext>
            </a:extLst>
          </p:cNvPr>
          <p:cNvSpPr/>
          <p:nvPr/>
        </p:nvSpPr>
        <p:spPr>
          <a:xfrm>
            <a:off x="689637" y="298617"/>
            <a:ext cx="10349803" cy="255454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0" cap="none" spc="0" dirty="0">
                <a:ln w="0"/>
                <a:solidFill>
                  <a:schemeClr val="tx1"/>
                </a:solidFill>
                <a:effectLst>
                  <a:glow rad="127000">
                    <a:schemeClr val="accent2">
                      <a:lumMod val="20000"/>
                      <a:lumOff val="80000"/>
                    </a:scheme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Нефть </a:t>
            </a:r>
            <a:r>
              <a:rPr lang="ru-RU" sz="4000" b="0" cap="none" spc="0" dirty="0" smtClean="0">
                <a:ln w="0"/>
                <a:solidFill>
                  <a:schemeClr val="tx1"/>
                </a:solidFill>
                <a:effectLst>
                  <a:glow rad="127000">
                    <a:schemeClr val="accent2">
                      <a:lumMod val="20000"/>
                      <a:lumOff val="80000"/>
                    </a:scheme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- очень </a:t>
            </a:r>
            <a:r>
              <a:rPr lang="ru-RU" sz="4000" b="0" cap="none" spc="0" dirty="0">
                <a:ln w="0"/>
                <a:solidFill>
                  <a:schemeClr val="tx1"/>
                </a:solidFill>
                <a:effectLst>
                  <a:glow rad="127000">
                    <a:schemeClr val="accent2">
                      <a:lumMod val="20000"/>
                      <a:lumOff val="80000"/>
                    </a:scheme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полезное </a:t>
            </a:r>
            <a:r>
              <a:rPr lang="ru-RU" sz="4000" b="0" cap="none" spc="0" dirty="0" smtClean="0">
                <a:ln w="0"/>
                <a:solidFill>
                  <a:schemeClr val="tx1"/>
                </a:solidFill>
                <a:effectLst>
                  <a:glow rad="127000">
                    <a:schemeClr val="accent2">
                      <a:lumMod val="20000"/>
                      <a:lumOff val="80000"/>
                    </a:scheme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ископаемое.</a:t>
            </a:r>
            <a:endParaRPr lang="ru-RU" sz="4000" dirty="0">
              <a:ln w="0"/>
              <a:effectLst>
                <a:glow rad="127000">
                  <a:schemeClr val="accent2">
                    <a:lumMod val="20000"/>
                    <a:lumOff val="80000"/>
                  </a:schemeClr>
                </a:glow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ctr"/>
            <a:r>
              <a:rPr lang="ru-RU" sz="4000" b="0" cap="none" spc="0" dirty="0" smtClean="0">
                <a:ln w="0"/>
                <a:solidFill>
                  <a:schemeClr val="tx1"/>
                </a:solidFill>
                <a:effectLst>
                  <a:glow rad="127000">
                    <a:schemeClr val="accent2">
                      <a:lumMod val="20000"/>
                      <a:lumOff val="80000"/>
                    </a:scheme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Её </a:t>
            </a:r>
            <a:r>
              <a:rPr lang="ru-RU" sz="4000" b="0" cap="none" spc="0" dirty="0">
                <a:ln w="0"/>
                <a:solidFill>
                  <a:schemeClr val="tx1"/>
                </a:solidFill>
                <a:effectLst>
                  <a:glow rad="127000">
                    <a:schemeClr val="accent2">
                      <a:lumMod val="20000"/>
                      <a:lumOff val="80000"/>
                    </a:scheme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достаточно слож</a:t>
            </a:r>
            <a:r>
              <a:rPr lang="ru-RU" sz="4000" dirty="0">
                <a:ln w="0"/>
                <a:effectLst>
                  <a:glow rad="127000">
                    <a:schemeClr val="accent2">
                      <a:lumMod val="20000"/>
                      <a:lumOff val="80000"/>
                    </a:scheme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но </a:t>
            </a:r>
            <a:r>
              <a:rPr lang="ru-RU" sz="4000" dirty="0" smtClean="0">
                <a:ln w="0"/>
                <a:effectLst>
                  <a:glow rad="127000">
                    <a:schemeClr val="accent2">
                      <a:lumMod val="20000"/>
                      <a:lumOff val="80000"/>
                    </a:scheme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найти</a:t>
            </a:r>
            <a:r>
              <a:rPr lang="ru-RU" sz="4000" dirty="0">
                <a:ln w="0"/>
                <a:effectLst>
                  <a:glow rad="127000">
                    <a:schemeClr val="accent2">
                      <a:lumMod val="20000"/>
                      <a:lumOff val="80000"/>
                    </a:scheme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,</a:t>
            </a:r>
            <a:r>
              <a:rPr lang="ru-RU" sz="4000" dirty="0" smtClean="0">
                <a:ln w="0"/>
                <a:effectLst>
                  <a:glow rad="127000">
                    <a:schemeClr val="accent2">
                      <a:lumMod val="20000"/>
                      <a:lumOff val="80000"/>
                    </a:scheme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ru-RU" sz="4000" dirty="0">
                <a:ln w="0"/>
                <a:effectLst>
                  <a:glow rad="127000">
                    <a:schemeClr val="accent2">
                      <a:lumMod val="20000"/>
                      <a:lumOff val="80000"/>
                    </a:scheme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но </a:t>
            </a:r>
          </a:p>
          <a:p>
            <a:pPr algn="ctr"/>
            <a:r>
              <a:rPr lang="ru-RU" sz="4000" dirty="0">
                <a:ln w="0"/>
                <a:effectLst>
                  <a:glow rad="127000">
                    <a:schemeClr val="accent2">
                      <a:lumMod val="20000"/>
                      <a:lumOff val="80000"/>
                    </a:scheme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в</a:t>
            </a:r>
            <a:r>
              <a:rPr lang="ru-RU" sz="4000" b="0" cap="none" spc="0" dirty="0" smtClean="0">
                <a:ln w="0"/>
                <a:solidFill>
                  <a:schemeClr val="tx1"/>
                </a:solidFill>
                <a:effectLst>
                  <a:glow rad="127000">
                    <a:schemeClr val="accent2">
                      <a:lumMod val="20000"/>
                      <a:lumOff val="80000"/>
                    </a:scheme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ru-RU" sz="4000" b="0" cap="none" spc="0" dirty="0">
                <a:ln w="0"/>
                <a:solidFill>
                  <a:schemeClr val="tx1"/>
                </a:solidFill>
                <a:effectLst>
                  <a:glow rad="127000">
                    <a:schemeClr val="accent2">
                      <a:lumMod val="20000"/>
                      <a:lumOff val="80000"/>
                    </a:scheme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этой </a:t>
            </a:r>
            <a:r>
              <a:rPr lang="ru-RU" sz="4000" b="0" cap="none" spc="0" dirty="0" smtClean="0">
                <a:ln w="0"/>
                <a:solidFill>
                  <a:schemeClr val="tx1"/>
                </a:solidFill>
                <a:effectLst>
                  <a:glow rad="127000">
                    <a:schemeClr val="accent2">
                      <a:lumMod val="20000"/>
                      <a:lumOff val="80000"/>
                    </a:scheme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презентации </a:t>
            </a:r>
            <a:r>
              <a:rPr lang="ru-RU" sz="4000" b="0" cap="none" spc="0" dirty="0">
                <a:ln w="0"/>
                <a:solidFill>
                  <a:schemeClr val="tx1"/>
                </a:solidFill>
                <a:effectLst>
                  <a:glow rad="127000">
                    <a:schemeClr val="accent2">
                      <a:lumMod val="20000"/>
                      <a:lumOff val="80000"/>
                    </a:scheme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мы </a:t>
            </a:r>
            <a:r>
              <a:rPr lang="ru-RU" sz="4000" dirty="0">
                <a:ln w="0"/>
                <a:effectLst>
                  <a:glow rad="127000">
                    <a:schemeClr val="accent2">
                      <a:lumMod val="20000"/>
                      <a:lumOff val="80000"/>
                    </a:scheme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ознакомимся с </a:t>
            </a:r>
          </a:p>
          <a:p>
            <a:pPr algn="ctr"/>
            <a:r>
              <a:rPr lang="ru-RU" sz="4000" dirty="0">
                <a:ln w="0"/>
                <a:effectLst>
                  <a:glow rad="127000">
                    <a:schemeClr val="accent2">
                      <a:lumMod val="20000"/>
                      <a:lumOff val="80000"/>
                    </a:scheme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н</a:t>
            </a:r>
            <a:r>
              <a:rPr lang="ru-RU" sz="4000" b="0" cap="none" spc="0" dirty="0" smtClean="0">
                <a:ln w="0"/>
                <a:solidFill>
                  <a:schemeClr val="tx1"/>
                </a:solidFill>
                <a:effectLst>
                  <a:glow rad="127000">
                    <a:schemeClr val="accent2">
                      <a:lumMod val="20000"/>
                      <a:lumOff val="80000"/>
                    </a:scheme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ефтью поближ</a:t>
            </a:r>
            <a:r>
              <a:rPr lang="ru-RU" sz="4000" dirty="0" smtClean="0">
                <a:ln w="0"/>
                <a:effectLst>
                  <a:glow rad="127000">
                    <a:schemeClr val="accent2">
                      <a:lumMod val="20000"/>
                      <a:lumOff val="80000"/>
                    </a:scheme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е.</a:t>
            </a:r>
            <a:endParaRPr lang="ru-RU" sz="4000" b="0" cap="none" spc="0" dirty="0">
              <a:ln w="0"/>
              <a:solidFill>
                <a:schemeClr val="tx1"/>
              </a:solidFill>
              <a:effectLst>
                <a:glow rad="127000">
                  <a:schemeClr val="accent2">
                    <a:lumMod val="20000"/>
                    <a:lumOff val="80000"/>
                  </a:schemeClr>
                </a:glow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4" name="Объект 3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897046" y="169714"/>
            <a:ext cx="1001732" cy="11679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23022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119BD07A-9932-02AE-85D5-DDA5DFCB2504}"/>
              </a:ext>
            </a:extLst>
          </p:cNvPr>
          <p:cNvSpPr/>
          <p:nvPr/>
        </p:nvSpPr>
        <p:spPr>
          <a:xfrm>
            <a:off x="-328706" y="345190"/>
            <a:ext cx="9424894" cy="39703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dirty="0" smtClean="0">
                <a:ln w="0"/>
                <a:solidFill>
                  <a:schemeClr val="accent1">
                    <a:lumMod val="75000"/>
                  </a:schemeClr>
                </a:solidFill>
                <a:effectLst>
                  <a:reflection blurRad="6350" stA="53000" endA="300" endPos="35500" dir="5400000" sy="-90000" algn="bl" rotWithShape="0"/>
                </a:effectLst>
              </a:rPr>
              <a:t>Н</a:t>
            </a:r>
            <a:r>
              <a:rPr lang="ru-RU" sz="3600" b="1" cap="none" spc="0" dirty="0" smtClean="0">
                <a:ln w="0"/>
                <a:solidFill>
                  <a:schemeClr val="accent1">
                    <a:lumMod val="75000"/>
                  </a:schemeClr>
                </a:solidFill>
                <a:effectLst>
                  <a:reflection blurRad="6350" stA="53000" endA="300" endPos="35500" dir="5400000" sy="-90000" algn="bl" rotWithShape="0"/>
                </a:effectLst>
              </a:rPr>
              <a:t>ефть- природная </a:t>
            </a:r>
            <a:r>
              <a:rPr lang="ru-RU" sz="3600" b="1" cap="none" spc="0" dirty="0">
                <a:ln w="0"/>
                <a:solidFill>
                  <a:schemeClr val="accent1">
                    <a:lumMod val="75000"/>
                  </a:schemeClr>
                </a:solidFill>
                <a:effectLst>
                  <a:reflection blurRad="6350" stA="53000" endA="300" endPos="35500" dir="5400000" sy="-90000" algn="bl" rotWithShape="0"/>
                </a:effectLst>
              </a:rPr>
              <a:t>маслянистая </a:t>
            </a:r>
            <a:r>
              <a:rPr lang="ru-RU" sz="3600" b="1" cap="none" spc="0" dirty="0" smtClean="0">
                <a:ln w="0"/>
                <a:solidFill>
                  <a:schemeClr val="accent1">
                    <a:lumMod val="75000"/>
                  </a:schemeClr>
                </a:solidFill>
                <a:effectLst>
                  <a:reflection blurRad="6350" stA="53000" endA="300" endPos="35500" dir="5400000" sy="-90000" algn="bl" rotWithShape="0"/>
                </a:effectLst>
              </a:rPr>
              <a:t>горючая</a:t>
            </a:r>
            <a:endParaRPr lang="ru-RU" sz="3600" b="1" dirty="0">
              <a:ln w="0"/>
              <a:solidFill>
                <a:schemeClr val="accent1">
                  <a:lumMod val="75000"/>
                </a:schemeClr>
              </a:solidFill>
              <a:effectLst>
                <a:reflection blurRad="6350" stA="53000" endA="300" endPos="35500" dir="5400000" sy="-90000" algn="bl" rotWithShape="0"/>
              </a:effectLst>
            </a:endParaRPr>
          </a:p>
          <a:p>
            <a:pPr algn="ctr"/>
            <a:r>
              <a:rPr lang="ru-RU" sz="3600" b="1" dirty="0">
                <a:ln w="0"/>
                <a:solidFill>
                  <a:schemeClr val="accent1">
                    <a:lumMod val="75000"/>
                  </a:schemeClr>
                </a:solidFill>
                <a:effectLst>
                  <a:reflection blurRad="6350" stA="53000" endA="300" endPos="35500" dir="5400000" sy="-90000" algn="bl" rotWithShape="0"/>
                </a:effectLst>
              </a:rPr>
              <a:t>ж</a:t>
            </a:r>
            <a:r>
              <a:rPr lang="ru-RU" sz="3600" b="1" cap="none" spc="0" dirty="0" smtClean="0">
                <a:ln w="0"/>
                <a:solidFill>
                  <a:schemeClr val="accent1">
                    <a:lumMod val="75000"/>
                  </a:schemeClr>
                </a:solidFill>
                <a:effectLst>
                  <a:reflection blurRad="6350" stA="53000" endA="300" endPos="35500" dir="5400000" sy="-90000" algn="bl" rotWithShape="0"/>
                </a:effectLst>
              </a:rPr>
              <a:t>идкость </a:t>
            </a:r>
            <a:r>
              <a:rPr lang="ru-RU" sz="3600" b="1" cap="none" spc="0" dirty="0">
                <a:ln w="0"/>
                <a:solidFill>
                  <a:schemeClr val="accent1">
                    <a:lumMod val="75000"/>
                  </a:schemeClr>
                </a:solidFill>
                <a:effectLst>
                  <a:reflection blurRad="6350" stA="53000" endA="300" endPos="35500" dir="5400000" sy="-90000" algn="bl" rotWithShape="0"/>
                </a:effectLst>
              </a:rPr>
              <a:t>со сп</a:t>
            </a:r>
            <a:r>
              <a:rPr lang="ru-RU" sz="3600" b="1" dirty="0">
                <a:ln w="0"/>
                <a:solidFill>
                  <a:schemeClr val="accent1">
                    <a:lumMod val="75000"/>
                  </a:schemeClr>
                </a:solidFill>
                <a:effectLst>
                  <a:reflection blurRad="6350" stA="53000" endA="300" endPos="35500" dir="5400000" sy="-90000" algn="bl" rotWithShape="0"/>
                </a:effectLst>
              </a:rPr>
              <a:t>ецифическим </a:t>
            </a:r>
            <a:r>
              <a:rPr lang="ru-RU" sz="3600" b="1" dirty="0" smtClean="0">
                <a:ln w="0"/>
                <a:solidFill>
                  <a:schemeClr val="accent1">
                    <a:lumMod val="75000"/>
                  </a:schemeClr>
                </a:solidFill>
                <a:effectLst>
                  <a:reflection blurRad="6350" stA="53000" endA="300" endPos="35500" dir="5400000" sy="-90000" algn="bl" rotWithShape="0"/>
                </a:effectLst>
              </a:rPr>
              <a:t>запахом,</a:t>
            </a:r>
            <a:endParaRPr lang="ru-RU" sz="3600" b="1" dirty="0">
              <a:ln w="0"/>
              <a:solidFill>
                <a:schemeClr val="accent1">
                  <a:lumMod val="75000"/>
                </a:schemeClr>
              </a:solidFill>
              <a:effectLst>
                <a:reflection blurRad="6350" stA="53000" endA="300" endPos="35500" dir="5400000" sy="-90000" algn="bl" rotWithShape="0"/>
              </a:effectLst>
            </a:endParaRPr>
          </a:p>
          <a:p>
            <a:pPr algn="ctr"/>
            <a:r>
              <a:rPr lang="ru-RU" sz="3600" b="1" dirty="0">
                <a:ln w="0"/>
                <a:solidFill>
                  <a:schemeClr val="accent1">
                    <a:lumMod val="75000"/>
                  </a:schemeClr>
                </a:solidFill>
                <a:effectLst>
                  <a:reflection blurRad="6350" stA="53000" endA="300" endPos="35500" dir="5400000" sy="-90000" algn="bl" rotWithShape="0"/>
                </a:effectLst>
              </a:rPr>
              <a:t>с</a:t>
            </a:r>
            <a:r>
              <a:rPr lang="ru-RU" sz="3600" b="1" cap="none" spc="0" dirty="0" smtClean="0">
                <a:ln w="0"/>
                <a:solidFill>
                  <a:schemeClr val="accent1">
                    <a:lumMod val="75000"/>
                  </a:schemeClr>
                </a:solidFill>
                <a:effectLst>
                  <a:reflection blurRad="6350" stA="53000" endA="300" endPos="35500" dir="5400000" sy="-90000" algn="bl" rotWithShape="0"/>
                </a:effectLst>
              </a:rPr>
              <a:t>ост</a:t>
            </a:r>
            <a:r>
              <a:rPr lang="ru-RU" sz="3600" b="1" dirty="0" smtClean="0">
                <a:ln w="0"/>
                <a:solidFill>
                  <a:schemeClr val="accent1">
                    <a:lumMod val="75000"/>
                  </a:schemeClr>
                </a:solidFill>
                <a:effectLst>
                  <a:reflection blurRad="6350" stA="53000" endA="300" endPos="35500" dir="5400000" sy="-90000" algn="bl" rotWithShape="0"/>
                </a:effectLst>
              </a:rPr>
              <a:t>оящая </a:t>
            </a:r>
            <a:r>
              <a:rPr lang="ru-RU" sz="3600" b="1" dirty="0">
                <a:ln w="0"/>
                <a:solidFill>
                  <a:schemeClr val="accent1">
                    <a:lumMod val="75000"/>
                  </a:schemeClr>
                </a:solidFill>
                <a:effectLst>
                  <a:reflection blurRad="6350" stA="53000" endA="300" endPos="35500" dir="5400000" sy="-90000" algn="bl" rotWithShape="0"/>
                </a:effectLst>
              </a:rPr>
              <a:t>в основном из сложной</a:t>
            </a:r>
          </a:p>
          <a:p>
            <a:pPr algn="ctr"/>
            <a:r>
              <a:rPr lang="ru-RU" sz="3600" b="1" dirty="0">
                <a:ln w="0"/>
                <a:solidFill>
                  <a:schemeClr val="accent1">
                    <a:lumMod val="75000"/>
                  </a:schemeClr>
                </a:solidFill>
                <a:effectLst>
                  <a:reflection blurRad="6350" stA="53000" endA="300" endPos="35500" dir="5400000" sy="-90000" algn="bl" rotWithShape="0"/>
                </a:effectLst>
              </a:rPr>
              <a:t>с</a:t>
            </a:r>
            <a:r>
              <a:rPr lang="ru-RU" sz="3600" b="1" cap="none" spc="0" dirty="0" smtClean="0">
                <a:ln w="0"/>
                <a:solidFill>
                  <a:schemeClr val="accent1">
                    <a:lumMod val="75000"/>
                  </a:schemeClr>
                </a:solidFill>
                <a:effectLst>
                  <a:reflection blurRad="6350" stA="53000" endA="300" endPos="35500" dir="5400000" sy="-90000" algn="bl" rotWithShape="0"/>
                </a:effectLst>
              </a:rPr>
              <a:t>меси углеводородов </a:t>
            </a:r>
            <a:r>
              <a:rPr lang="ru-RU" sz="3600" b="1" cap="none" spc="0" dirty="0">
                <a:ln w="0"/>
                <a:solidFill>
                  <a:schemeClr val="accent1">
                    <a:lumMod val="75000"/>
                  </a:schemeClr>
                </a:solidFill>
                <a:effectLst>
                  <a:reflection blurRad="6350" stA="53000" endA="300" endPos="35500" dir="5400000" sy="-90000" algn="bl" rotWithShape="0"/>
                </a:effectLst>
              </a:rPr>
              <a:t>различной молекулярной массы</a:t>
            </a:r>
            <a:r>
              <a:rPr lang="ru-RU" sz="3600" b="1" dirty="0">
                <a:ln w="0"/>
                <a:solidFill>
                  <a:schemeClr val="accent1">
                    <a:lumMod val="75000"/>
                  </a:schemeClr>
                </a:solidFill>
                <a:effectLst>
                  <a:reflection blurRad="6350" stA="53000" endA="300" endPos="35500" dir="5400000" sy="-90000" algn="bl" rotWithShape="0"/>
                </a:effectLst>
              </a:rPr>
              <a:t> и </a:t>
            </a:r>
          </a:p>
          <a:p>
            <a:pPr algn="ctr"/>
            <a:r>
              <a:rPr lang="ru-RU" sz="3600" b="1" dirty="0">
                <a:ln w="0"/>
                <a:solidFill>
                  <a:schemeClr val="accent1">
                    <a:lumMod val="75000"/>
                  </a:schemeClr>
                </a:solidFill>
                <a:effectLst>
                  <a:reflection blurRad="6350" stA="53000" endA="300" endPos="35500" dir="5400000" sy="-90000" algn="bl" rotWithShape="0"/>
                </a:effectLst>
              </a:rPr>
              <a:t>н</a:t>
            </a:r>
            <a:r>
              <a:rPr lang="ru-RU" sz="3600" b="1" cap="none" spc="0" dirty="0" smtClean="0">
                <a:ln w="0"/>
                <a:solidFill>
                  <a:schemeClr val="accent1">
                    <a:lumMod val="75000"/>
                  </a:schemeClr>
                </a:solidFill>
                <a:effectLst>
                  <a:reflection blurRad="6350" stA="53000" endA="300" endPos="35500" dir="5400000" sy="-90000" algn="bl" rotWithShape="0"/>
                </a:effectLst>
              </a:rPr>
              <a:t>екот</a:t>
            </a:r>
            <a:r>
              <a:rPr lang="ru-RU" sz="3600" b="1" dirty="0" smtClean="0">
                <a:ln w="0"/>
                <a:solidFill>
                  <a:schemeClr val="accent1">
                    <a:lumMod val="75000"/>
                  </a:schemeClr>
                </a:solidFill>
                <a:effectLst>
                  <a:reflection blurRad="6350" stA="53000" endA="300" endPos="35500" dir="5400000" sy="-90000" algn="bl" rotWithShape="0"/>
                </a:effectLst>
              </a:rPr>
              <a:t>орых </a:t>
            </a:r>
            <a:r>
              <a:rPr lang="ru-RU" sz="3600" b="1" dirty="0">
                <a:ln w="0"/>
                <a:solidFill>
                  <a:schemeClr val="accent1">
                    <a:lumMod val="75000"/>
                  </a:schemeClr>
                </a:solidFill>
                <a:effectLst>
                  <a:reflection blurRad="6350" stA="53000" endA="300" endPos="35500" dir="5400000" sy="-90000" algn="bl" rotWithShape="0"/>
                </a:effectLst>
              </a:rPr>
              <a:t>других химических </a:t>
            </a:r>
            <a:r>
              <a:rPr lang="ru-RU" sz="3600" b="1" dirty="0" smtClean="0">
                <a:ln w="0"/>
                <a:solidFill>
                  <a:schemeClr val="accent1">
                    <a:lumMod val="75000"/>
                  </a:schemeClr>
                </a:solidFill>
                <a:effectLst>
                  <a:reflection blurRad="6350" stA="53000" endA="300" endPos="35500" dir="5400000" sy="-90000" algn="bl" rotWithShape="0"/>
                </a:effectLst>
              </a:rPr>
              <a:t>соединений.</a:t>
            </a:r>
          </a:p>
          <a:p>
            <a:pPr algn="ctr"/>
            <a:r>
              <a:rPr lang="ru-RU" sz="3600" b="1" cap="none" spc="0" dirty="0" smtClean="0">
                <a:ln w="0"/>
                <a:solidFill>
                  <a:schemeClr val="accent1">
                    <a:lumMod val="75000"/>
                  </a:schemeClr>
                </a:solidFill>
                <a:effectLst>
                  <a:reflection blurRad="6350" stA="53000" endA="300" endPos="35500" dir="5400000" sy="-90000" algn="bl" rotWithShape="0"/>
                </a:effectLst>
              </a:rPr>
              <a:t>Нерастворима в воде.</a:t>
            </a:r>
            <a:endParaRPr lang="ru-RU" sz="3600" b="1" cap="none" spc="0" dirty="0">
              <a:ln w="0"/>
              <a:solidFill>
                <a:schemeClr val="accent1">
                  <a:lumMod val="75000"/>
                </a:schemeClr>
              </a:solidFill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  <p:pic>
        <p:nvPicPr>
          <p:cNvPr id="3" name="Объект 3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866570" y="207814"/>
            <a:ext cx="1001732" cy="1167994"/>
          </a:xfrm>
          <a:prstGeom prst="rect">
            <a:avLst/>
          </a:prstGeom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80716" y="3878650"/>
            <a:ext cx="4469026" cy="2979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7877925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allOver"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44B73EE6-B3E3-BE32-6E89-3161CD0A9490}"/>
              </a:ext>
            </a:extLst>
          </p:cNvPr>
          <p:cNvSpPr/>
          <p:nvPr/>
        </p:nvSpPr>
        <p:spPr>
          <a:xfrm>
            <a:off x="-160599" y="2059912"/>
            <a:ext cx="12352599" cy="230832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72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ОТКУДА ЖЕ </a:t>
            </a:r>
            <a:r>
              <a:rPr lang="ru-RU" sz="72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ВЗЯЛАСЬ </a:t>
            </a:r>
            <a:r>
              <a:rPr lang="ru-RU" sz="72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НЕФТЬ?!?!?</a:t>
            </a:r>
            <a:endParaRPr lang="ru-RU" sz="72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3" name="Объект 3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935146" y="150664"/>
            <a:ext cx="1001732" cy="11679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7804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79274" y="1512548"/>
            <a:ext cx="7779988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Откуда взялась нефть?</a:t>
            </a:r>
          </a:p>
          <a:p>
            <a:pPr algn="ctr"/>
            <a:endParaRPr lang="ru-RU" b="1" dirty="0" smtClean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Теория неорганического синтеза.</a:t>
            </a:r>
          </a:p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Нефть образуется в недрах земли при высокой температуре в результате </a:t>
            </a:r>
          </a:p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взаимодействия воды, </a:t>
            </a:r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углекислого газа и сероводорода с металлами. </a:t>
            </a:r>
            <a:endParaRPr lang="ru-RU" dirty="0" smtClean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Д.И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Менделеев считал, </a:t>
            </a:r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 нефть образуется в результате </a:t>
            </a:r>
            <a:endParaRPr lang="ru-RU" dirty="0" smtClean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реакции 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карбида железа с водой.</a:t>
            </a:r>
            <a:endParaRPr lang="ru-RU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Портрет Менделеева. Доставка 0 руб. Купить, заказать 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29999" y="1640541"/>
            <a:ext cx="3138484" cy="43389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Кружель • Добывать нефть – самое простое занятие? Запихали трубу в землю,  нефть и поперла - так ли это?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33429" y="3422232"/>
            <a:ext cx="3772806" cy="34664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Объект 3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0987068" y="144314"/>
            <a:ext cx="1001732" cy="11679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772514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F8DDB884-CCE9-0570-04B0-C4E14E8F570C}"/>
              </a:ext>
            </a:extLst>
          </p:cNvPr>
          <p:cNvSpPr/>
          <p:nvPr/>
        </p:nvSpPr>
        <p:spPr>
          <a:xfrm>
            <a:off x="2158261" y="-77002"/>
            <a:ext cx="8246648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0" cap="none" spc="0" dirty="0">
                <a:ln w="0"/>
                <a:solidFill>
                  <a:schemeClr val="accent1">
                    <a:lumMod val="7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А пользу нефть приносит?</a:t>
            </a: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E5B1D82D-77B3-EB8A-5289-AA30709F9358}"/>
              </a:ext>
            </a:extLst>
          </p:cNvPr>
          <p:cNvSpPr/>
          <p:nvPr/>
        </p:nvSpPr>
        <p:spPr>
          <a:xfrm>
            <a:off x="450850" y="1312308"/>
            <a:ext cx="11385550" cy="304698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0" cap="none" spc="0" dirty="0">
                <a:ln w="0"/>
                <a:solidFill>
                  <a:srgbClr val="0070C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Нефть приносит огромную пользу </a:t>
            </a:r>
            <a:r>
              <a:rPr lang="ru-RU" sz="3200" b="0" cap="none" spc="0" dirty="0" smtClean="0">
                <a:ln w="0"/>
                <a:solidFill>
                  <a:srgbClr val="0070C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человечеству. </a:t>
            </a:r>
            <a:r>
              <a:rPr lang="ru-RU" sz="3200" dirty="0">
                <a:ln w="0"/>
                <a:solidFill>
                  <a:srgbClr val="0070C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С</a:t>
            </a:r>
            <a:r>
              <a:rPr lang="ru-RU" sz="3200" b="0" cap="none" spc="0" dirty="0" smtClean="0">
                <a:ln w="0"/>
                <a:solidFill>
                  <a:srgbClr val="0070C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ru-RU" sz="3200" b="0" cap="none" spc="0" dirty="0">
                <a:ln w="0"/>
                <a:solidFill>
                  <a:srgbClr val="0070C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ее помощью мы получаем свет</a:t>
            </a:r>
            <a:r>
              <a:rPr lang="ru-RU" sz="3200" b="0" cap="none" spc="0" dirty="0" smtClean="0">
                <a:ln w="0"/>
                <a:solidFill>
                  <a:srgbClr val="0070C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, тепло. Она </a:t>
            </a:r>
            <a:r>
              <a:rPr lang="ru-RU" sz="3200" b="0" cap="none" spc="0" dirty="0">
                <a:ln w="0"/>
                <a:solidFill>
                  <a:srgbClr val="0070C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приводит в движение автомобили, трактора, </a:t>
            </a:r>
            <a:r>
              <a:rPr lang="ru-RU" sz="3200" b="0" cap="none" spc="0" dirty="0" smtClean="0">
                <a:ln w="0"/>
                <a:solidFill>
                  <a:srgbClr val="0070C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самолеты </a:t>
            </a:r>
            <a:r>
              <a:rPr lang="ru-RU" sz="3200" b="0" cap="none" spc="0" dirty="0">
                <a:ln w="0"/>
                <a:solidFill>
                  <a:srgbClr val="0070C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и </a:t>
            </a:r>
            <a:r>
              <a:rPr lang="ru-RU" sz="3200" b="0" cap="none" spc="0" dirty="0" smtClean="0">
                <a:ln w="0"/>
                <a:solidFill>
                  <a:srgbClr val="0070C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корабли. </a:t>
            </a:r>
            <a:r>
              <a:rPr lang="ru-RU" sz="3200" dirty="0">
                <a:ln w="0"/>
                <a:solidFill>
                  <a:srgbClr val="0070C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Б</a:t>
            </a:r>
            <a:r>
              <a:rPr lang="ru-RU" sz="3200" b="0" cap="none" spc="0" dirty="0" smtClean="0">
                <a:ln w="0"/>
                <a:solidFill>
                  <a:srgbClr val="0070C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ез </a:t>
            </a:r>
            <a:r>
              <a:rPr lang="ru-RU" sz="3200" b="0" cap="none" spc="0" dirty="0">
                <a:ln w="0"/>
                <a:solidFill>
                  <a:srgbClr val="0070C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нее все двигатели </a:t>
            </a:r>
            <a:r>
              <a:rPr lang="ru-RU" sz="3200" b="0" cap="none" spc="0" dirty="0" smtClean="0">
                <a:ln w="0"/>
                <a:solidFill>
                  <a:srgbClr val="0070C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остановятся. </a:t>
            </a:r>
            <a:r>
              <a:rPr lang="ru-RU" sz="3200" dirty="0">
                <a:ln w="0"/>
                <a:solidFill>
                  <a:srgbClr val="0070C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И</a:t>
            </a:r>
            <a:r>
              <a:rPr lang="ru-RU" sz="3200" b="0" cap="none" spc="0" dirty="0" smtClean="0">
                <a:ln w="0"/>
                <a:solidFill>
                  <a:srgbClr val="0070C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з </a:t>
            </a:r>
            <a:r>
              <a:rPr lang="ru-RU" sz="3200" b="0" cap="none" spc="0" dirty="0">
                <a:ln w="0"/>
                <a:solidFill>
                  <a:srgbClr val="0070C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нефти получают технический </a:t>
            </a:r>
            <a:r>
              <a:rPr lang="ru-RU" sz="3200" b="0" cap="none" spc="0" dirty="0" smtClean="0">
                <a:ln w="0"/>
                <a:solidFill>
                  <a:srgbClr val="0070C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спирт, парафин, топливо, смазочные </a:t>
            </a:r>
            <a:r>
              <a:rPr lang="ru-RU" sz="3200" b="0" cap="none" spc="0" dirty="0">
                <a:ln w="0"/>
                <a:solidFill>
                  <a:srgbClr val="0070C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масла</a:t>
            </a:r>
            <a:r>
              <a:rPr lang="ru-RU" sz="3200" b="0" cap="none" spc="0" dirty="0" smtClean="0">
                <a:ln w="0"/>
                <a:solidFill>
                  <a:srgbClr val="0070C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, технический </a:t>
            </a:r>
            <a:r>
              <a:rPr lang="ru-RU" sz="3200" b="0" cap="none" spc="0" dirty="0">
                <a:ln w="0"/>
                <a:solidFill>
                  <a:srgbClr val="0070C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жир</a:t>
            </a:r>
            <a:r>
              <a:rPr lang="ru-RU" sz="3200" b="0" cap="none" spc="0" dirty="0" smtClean="0">
                <a:ln w="0"/>
                <a:solidFill>
                  <a:srgbClr val="0070C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, смолы, асфальт </a:t>
            </a:r>
            <a:r>
              <a:rPr lang="ru-RU" sz="3200" b="0" cap="none" spc="0" dirty="0">
                <a:ln w="0"/>
                <a:solidFill>
                  <a:srgbClr val="0070C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и другие </a:t>
            </a:r>
            <a:r>
              <a:rPr lang="ru-RU" sz="3200" b="0" cap="none" spc="0" dirty="0" smtClean="0">
                <a:ln w="0"/>
                <a:solidFill>
                  <a:srgbClr val="0070C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продукты.</a:t>
            </a:r>
            <a:endParaRPr lang="ru-RU" sz="3200" b="0" cap="none" spc="0" dirty="0">
              <a:ln w="0"/>
              <a:solidFill>
                <a:srgbClr val="0070C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4" name="Объект 3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987068" y="144314"/>
            <a:ext cx="1001732" cy="11679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07642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4673C181-D60F-CD09-7DA1-E228440959CC}"/>
              </a:ext>
            </a:extLst>
          </p:cNvPr>
          <p:cNvSpPr/>
          <p:nvPr/>
        </p:nvSpPr>
        <p:spPr>
          <a:xfrm>
            <a:off x="178727" y="2062560"/>
            <a:ext cx="11526553" cy="1754326"/>
          </a:xfrm>
          <a:prstGeom prst="rect">
            <a:avLst/>
          </a:prstGeom>
          <a:noFill/>
          <a:effectLst>
            <a:outerShdw blurRad="50800" dist="38100" algn="l" rotWithShape="0">
              <a:schemeClr val="accent4">
                <a:lumMod val="20000"/>
                <a:lumOff val="80000"/>
                <a:alpha val="40000"/>
              </a:schemeClr>
            </a:outerShdw>
          </a:effectLst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Но, </a:t>
            </a:r>
            <a:r>
              <a:rPr lang="ru-RU" sz="5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что  </a:t>
            </a:r>
            <a:r>
              <a:rPr lang="ru-RU" sz="54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удивительно- </a:t>
            </a:r>
            <a:r>
              <a:rPr lang="ru-RU" sz="5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нефть приносит </a:t>
            </a:r>
          </a:p>
          <a:p>
            <a:pPr algn="ctr"/>
            <a:r>
              <a:rPr lang="ru-RU" sz="5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и</a:t>
            </a:r>
            <a:r>
              <a:rPr lang="ru-RU" sz="5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вред.</a:t>
            </a:r>
            <a:endParaRPr lang="ru-RU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3" name="Объект 3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1190268" y="74464"/>
            <a:ext cx="1001732" cy="11679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544712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1011</TotalTime>
  <Words>505</Words>
  <Application>Microsoft Office PowerPoint</Application>
  <PresentationFormat>Широкоэкранный</PresentationFormat>
  <Paragraphs>92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8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mery siz</dc:creator>
  <cp:lastModifiedBy>Попова Елена Николаевна</cp:lastModifiedBy>
  <cp:revision>16</cp:revision>
  <dcterms:created xsi:type="dcterms:W3CDTF">2022-10-24T16:15:48Z</dcterms:created>
  <dcterms:modified xsi:type="dcterms:W3CDTF">2023-02-02T16:14:52Z</dcterms:modified>
</cp:coreProperties>
</file>