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2" r:id="rId6"/>
    <p:sldId id="273" r:id="rId7"/>
    <p:sldId id="274" r:id="rId8"/>
    <p:sldId id="271" r:id="rId9"/>
    <p:sldId id="275" r:id="rId10"/>
    <p:sldId id="276" r:id="rId11"/>
    <p:sldId id="277" r:id="rId12"/>
    <p:sldId id="283" r:id="rId13"/>
    <p:sldId id="282" r:id="rId14"/>
    <p:sldId id="284" r:id="rId15"/>
    <p:sldId id="278" r:id="rId16"/>
    <p:sldId id="285" r:id="rId17"/>
    <p:sldId id="286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5" d="100"/>
          <a:sy n="85" d="100"/>
        </p:scale>
        <p:origin x="990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620687"/>
          </a:xfrm>
        </p:spPr>
        <p:txBody>
          <a:bodyPr>
            <a:normAutofit fontScale="90000"/>
          </a:bodyPr>
          <a:lstStyle/>
          <a:p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МБОУ: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Верещагинский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образовательный комплекс»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Структурное подразделение: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Зюкайская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школа»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412776"/>
            <a:ext cx="8143932" cy="494518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Проект:</a:t>
            </a:r>
          </a:p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«Использование </a:t>
            </a:r>
            <a:r>
              <a:rPr lang="ru-RU" sz="24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сказкотерапии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как эффективного метода развития связной речи у детей старшего дошкольного возраста с общим недоразвитием речи».</a:t>
            </a:r>
          </a:p>
          <a:p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проекта: </a:t>
            </a:r>
          </a:p>
          <a:p>
            <a:pPr algn="r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Холкина Ксения Николаевна</a:t>
            </a:r>
          </a:p>
          <a:p>
            <a:pPr algn="r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Учитель-логопед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48" y="3356992"/>
            <a:ext cx="4248472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4260" y="0"/>
            <a:ext cx="925252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661472"/>
            <a:ext cx="50405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Пересказ сказки: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Заюшкина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избушка»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417638"/>
            <a:ext cx="5760640" cy="423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8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7168" y="274638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13458" y="457872"/>
            <a:ext cx="37960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Пантомимические этюды: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«Злость, «Горе», «Радость», «</a:t>
            </a:r>
            <a:r>
              <a:rPr lang="ru-RU" sz="20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Глупость»;Хитрость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«Голод»</a:t>
            </a:r>
            <a:b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764704"/>
            <a:ext cx="3610744" cy="27943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3724251"/>
            <a:ext cx="4032448" cy="30298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728" y="1689370"/>
            <a:ext cx="3038834" cy="2176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139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071538" y="0"/>
            <a:ext cx="7615262" cy="1142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Рассказывание украинской сказки: 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</a:t>
            </a: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Колосок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 помощью театра на магнитах.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14422"/>
            <a:ext cx="3571900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4000504"/>
            <a:ext cx="3020245" cy="2265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116632"/>
            <a:ext cx="70288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Пересказывание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сказки по серии картин и драматизация сказки: 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«Лисичка-сестричка и серый волк»</a:t>
            </a:r>
            <a:endParaRPr lang="ru-RU" sz="2000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142984"/>
            <a:ext cx="3698492" cy="2559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06497" y="1142984"/>
            <a:ext cx="3529532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3789040"/>
            <a:ext cx="3600400" cy="2546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47667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 перчаточного театра по русско-народной сказке: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«Лисичка-сестричка и серый волк»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81" y="1325036"/>
            <a:ext cx="3168352" cy="23066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34327"/>
            <a:ext cx="3312368" cy="2263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843046"/>
            <a:ext cx="2976521" cy="22323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96" y="0"/>
            <a:ext cx="910850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3688" y="332656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Конкурс: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«Мой любимый сказочный персонаж»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(для детей старшего дошкольного возраста).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84" y="1087452"/>
            <a:ext cx="3528392" cy="25202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3879042"/>
            <a:ext cx="3563888" cy="2567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88178" y="1087452"/>
            <a:ext cx="2183051" cy="3040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7121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7" y="-42466"/>
            <a:ext cx="5976665" cy="58531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305"/>
            <a:ext cx="2871023" cy="2282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542846"/>
            <a:ext cx="2952328" cy="2268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120"/>
            <a:ext cx="3072341" cy="2204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364" y="4644485"/>
            <a:ext cx="3200636" cy="22068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386" y="1786834"/>
            <a:ext cx="3573186" cy="3217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3830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9D973F-FB1F-4032-B3F3-EAEAC4D5F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2957B00-007A-47D1-AFEB-12E4C32A20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EE1C34-DEEB-4B6A-9972-49C4B2A68426}"/>
              </a:ext>
            </a:extLst>
          </p:cNvPr>
          <p:cNvSpPr txBox="1"/>
          <p:nvPr/>
        </p:nvSpPr>
        <p:spPr>
          <a:xfrm>
            <a:off x="611560" y="476672"/>
            <a:ext cx="6624736" cy="5162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Предполагаемые  результаты:</a:t>
            </a:r>
            <a:endParaRPr lang="ru-RU" sz="2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успешно овладели связной речью;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 центр  по формированию связной речи по сказкотерапии;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Разработан цикл сценариев занятий и апробирован на практике;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Разработаны мастер-классы для педагогов, родителей апробирован на практике;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Создана презентация на лучшую инновационную практику.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Электронное методическое пособие с элементами сказкотерапии для формирования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связной речи у детей старшего дошкольного возраста с общим недоразвитием речи.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845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8170" y="2400563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81968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7413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584" y="520851"/>
            <a:ext cx="532859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условий для  развития связной речи  у детей старшего дошкольного возраста с общим недоразвитием речи   на основе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сказкотерапии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Задачи проекта: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1.Изучить нормативные, научно-методические и интернет-источники для формирования связной речи для детей с общим недоразвитием речи;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2.Провести первоначальную диагностику с целью выявления уровня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связной речи у детей старшего дошкольного возраста с общим недоразвитием речи.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3.Разработать перспективный  план коррекции связной речи у  детей при использовании метода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сказкотерапии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4.Спроектировать образовательные сценарии цикла коррекционных занятий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Создать авторское   электронное методическое пособие по данной теме (серия конспектов занятия по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сказкотерапии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детей с общим недоразвитием речи).</a:t>
            </a:r>
          </a:p>
        </p:txBody>
      </p:sp>
    </p:spTree>
    <p:extLst>
      <p:ext uri="{BB962C8B-B14F-4D97-AF65-F5344CB8AC3E}">
        <p14:creationId xmlns:p14="http://schemas.microsoft.com/office/powerpoint/2010/main" val="264319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624"/>
            <a:ext cx="9143999" cy="68133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23727" y="524345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Промежуточные результаты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980728"/>
            <a:ext cx="604867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Повысился познавательный интерес к занятиям по развитию речи посредством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сказкотерапии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Видна положительная динамика по развитию просодической стороны речи: тембра голоса, его силы, темпа, интонации, выразительности;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Улучшились показатели по звукопроизношению, грамматическому строю речи; фонематическому восприятию, лексике;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Видна положительная динамика в психоэмоциональном состоянии детей;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научились выстраивать монолог, вести диалог с собеседником, оценивать себя и своих сверстников;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Пополнилась предметно-развивающая среда (аудиотека сказок,  разные виды театра (пальчиковый, перчаточный, настольный, магнитный); созданы картотеки речевых игр, папки-передвижки с консультациями для родителей,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28813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133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55776" y="661472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Прогнозируемые результаты:</a:t>
            </a:r>
            <a:endParaRPr lang="ru-RU" sz="2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1628800"/>
            <a:ext cx="59766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 центр  по формированию связной речи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Повысится уровень развития связной речи у детей с ОНР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Создано электронное методическое пособие с циклами сценариев занятий для детей, мастер-классы для педагогов.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80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702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7240" y="560874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Коллективное рассказывание сказки по серии сюжетных картин: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«Морозко»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40" y="1296200"/>
            <a:ext cx="3610744" cy="28803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268760"/>
            <a:ext cx="3919723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90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44624"/>
            <a:ext cx="8928991" cy="68133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54355" y="846138"/>
            <a:ext cx="29028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 театра на лопатках по сказке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«Морозко»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педагогами;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детьми.</a:t>
            </a:r>
            <a:b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2590" t="23813" r="24162" b="2346"/>
          <a:stretch/>
        </p:blipFill>
        <p:spPr>
          <a:xfrm>
            <a:off x="544726" y="476672"/>
            <a:ext cx="3672407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091" y="3212976"/>
            <a:ext cx="3906197" cy="296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8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592" y="-15968"/>
            <a:ext cx="9144000" cy="68133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39952" y="1124744"/>
            <a:ext cx="3793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Рассказывание сказки: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«Кот, петух и лиса»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52" y="500481"/>
            <a:ext cx="3407296" cy="2664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4784" y="3212976"/>
            <a:ext cx="2674431" cy="3187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717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80828" y="77082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Пересказ сказки</a:t>
            </a:r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«Лиса и козел»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415880"/>
            <a:ext cx="3024336" cy="44226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r="14286"/>
          <a:stretch/>
        </p:blipFill>
        <p:spPr>
          <a:xfrm>
            <a:off x="4165104" y="1415880"/>
            <a:ext cx="2783160" cy="4315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61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3648" y="620688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Показ плоскостного театра по сказке:</a:t>
            </a:r>
            <a:r>
              <a:rPr lang="ru-RU" sz="2000" b="1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</a:t>
            </a:r>
            <a:r>
              <a:rPr lang="ru-RU" sz="20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Заюшкина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избушка»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520" y="1124744"/>
            <a:ext cx="333412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936" y="3140968"/>
            <a:ext cx="3244619" cy="2689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901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523</Words>
  <Application>Microsoft Office PowerPoint</Application>
  <PresentationFormat>Экран (4:3)</PresentationFormat>
  <Paragraphs>51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Symbol</vt:lpstr>
      <vt:lpstr>Times New Roman</vt:lpstr>
      <vt:lpstr>Тема Office</vt:lpstr>
      <vt:lpstr>  МБОУ: «Верещагинский образовательный комплекс»  Структурное подразделение: «Зюкайская школа»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Центр: «Сказкотерапия»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МБОУ: «Верещагинский образовательный комплекс»  Структурное подразделение: «Зюкайская школа»</dc:title>
  <dc:creator>Детский Сад</dc:creator>
  <cp:lastModifiedBy>Елена Черненькая</cp:lastModifiedBy>
  <cp:revision>57</cp:revision>
  <dcterms:created xsi:type="dcterms:W3CDTF">2021-02-12T04:33:33Z</dcterms:created>
  <dcterms:modified xsi:type="dcterms:W3CDTF">2024-01-29T07:48:39Z</dcterms:modified>
</cp:coreProperties>
</file>