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54D550-C99F-46E8-8D90-FDAF911FAF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USA</a:t>
            </a:r>
            <a:r>
              <a:rPr lang="ru-RU" dirty="0"/>
              <a:t> </a:t>
            </a:r>
            <a:r>
              <a:rPr lang="en-US" dirty="0"/>
              <a:t>And </a:t>
            </a:r>
            <a:r>
              <a:rPr lang="ru-RU" dirty="0"/>
              <a:t> </a:t>
            </a:r>
            <a:r>
              <a:rPr lang="en-US" dirty="0"/>
              <a:t>THE UK Quiz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1D6096-F1FB-46C3-959A-C869D7402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337968"/>
          </a:xfrm>
        </p:spPr>
        <p:txBody>
          <a:bodyPr/>
          <a:lstStyle/>
          <a:p>
            <a:r>
              <a:rPr lang="ru-RU" i="1" dirty="0"/>
              <a:t>Учитель МБОУ «</a:t>
            </a:r>
            <a:r>
              <a:rPr lang="ru-RU" i="1" dirty="0" err="1"/>
              <a:t>Супоневская</a:t>
            </a:r>
            <a:r>
              <a:rPr lang="ru-RU" i="1" dirty="0"/>
              <a:t> СОШ №1</a:t>
            </a:r>
          </a:p>
          <a:p>
            <a:r>
              <a:rPr lang="ru-RU" i="1" dirty="0"/>
              <a:t> им. Героя Советского Союза </a:t>
            </a:r>
            <a:r>
              <a:rPr lang="ru-RU" i="1" dirty="0" err="1"/>
              <a:t>Н.И.Чувина</a:t>
            </a:r>
            <a:r>
              <a:rPr lang="ru-RU" i="1" dirty="0"/>
              <a:t>»</a:t>
            </a:r>
          </a:p>
          <a:p>
            <a:r>
              <a:rPr lang="ru-RU" i="1" dirty="0"/>
              <a:t>Савченкова Татьяна Акимовна.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3EB179-105E-4F02-A541-E25F2466D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820" y="3550262"/>
            <a:ext cx="2993032" cy="233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238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EDC6C-B548-426C-89D0-13BCD5B01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50605"/>
            <a:ext cx="9603275" cy="100314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What is the New </a:t>
            </a:r>
            <a:r>
              <a:rPr lang="en-US" dirty="0" err="1">
                <a:solidFill>
                  <a:srgbClr val="C00000"/>
                </a:solidFill>
              </a:rPr>
              <a:t>york</a:t>
            </a:r>
            <a:r>
              <a:rPr lang="en-US" dirty="0">
                <a:solidFill>
                  <a:srgbClr val="C00000"/>
                </a:solidFill>
              </a:rPr>
              <a:t> underground called?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F652ED-D761-4328-9D15-913B5FDCE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the metro</a:t>
            </a:r>
          </a:p>
          <a:p>
            <a:r>
              <a:rPr lang="en-US" dirty="0"/>
              <a:t>B) the subway </a:t>
            </a:r>
          </a:p>
          <a:p>
            <a:r>
              <a:rPr lang="en-US" dirty="0"/>
              <a:t>C) the tube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CB59A26-DA3D-4919-983A-5F0502B4D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893" y="2360427"/>
            <a:ext cx="4321363" cy="240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15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217F62-0D2E-41C5-9A76-327B25969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What is the popular name for the underground system in London?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23D5BF-98A1-40E6-9238-A3E4DA94C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the Tunnel</a:t>
            </a:r>
          </a:p>
          <a:p>
            <a:r>
              <a:rPr lang="en-US" dirty="0"/>
              <a:t>The Channel</a:t>
            </a:r>
          </a:p>
          <a:p>
            <a:r>
              <a:rPr lang="en-US" dirty="0"/>
              <a:t>C) the Tube</a:t>
            </a: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DF5D04-C6AC-44BA-B28E-78C71390F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49526"/>
            <a:ext cx="3600893" cy="215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49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440CF-4ECA-4ECD-9C31-21DEECFB9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Your American friends say to you, “let`s go see a ball game.” What do they mean?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EB0403-EF57-4E9D-96EB-516FFD29F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volleyball</a:t>
            </a:r>
          </a:p>
          <a:p>
            <a:r>
              <a:rPr lang="en-US" dirty="0"/>
              <a:t>B) basketball</a:t>
            </a:r>
          </a:p>
          <a:p>
            <a:r>
              <a:rPr lang="en-US" dirty="0"/>
              <a:t>C)baseball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6AE81B6-A927-489B-9DBE-63F7CB4AA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330" y="2015732"/>
            <a:ext cx="3742661" cy="221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28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CE233-124D-43AC-B1CD-71D1CC97A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How much of London did the great fire of London destroy in1666?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35DE9E-C6EA-4476-92B1-E8647C37A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a quarter of London</a:t>
            </a:r>
          </a:p>
          <a:p>
            <a:r>
              <a:rPr lang="en-US" dirty="0"/>
              <a:t>B) three quarters of London</a:t>
            </a:r>
          </a:p>
          <a:p>
            <a:r>
              <a:rPr lang="en-US" dirty="0"/>
              <a:t>C) the whole city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4D39954-39BD-4A02-882A-4ECF03F1A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991" y="2466753"/>
            <a:ext cx="3444949" cy="253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295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B075B-CC42-4978-A436-1EC37C450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Where in the united states can you find the golden gate bridge?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5F0962-6B90-445C-B8AC-5042A1F42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San  Francisco</a:t>
            </a:r>
          </a:p>
          <a:p>
            <a:r>
              <a:rPr lang="en-US" dirty="0"/>
              <a:t>B) San Diego</a:t>
            </a:r>
          </a:p>
          <a:p>
            <a:r>
              <a:rPr lang="en-US" dirty="0"/>
              <a:t>C) New Orleans</a:t>
            </a: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C5CD391-8663-4DDE-990C-6A7E7046C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694" y="2488019"/>
            <a:ext cx="3125972" cy="210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257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1EECB-D82C-4C5E-9DA2-B85D3089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256" y="361507"/>
            <a:ext cx="10356111" cy="16799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How much will it cost you to visit the </a:t>
            </a:r>
            <a:r>
              <a:rPr lang="en-US" dirty="0" err="1">
                <a:solidFill>
                  <a:srgbClr val="002060"/>
                </a:solidFill>
              </a:rPr>
              <a:t>british</a:t>
            </a:r>
            <a:r>
              <a:rPr lang="en-US" dirty="0">
                <a:solidFill>
                  <a:srgbClr val="002060"/>
                </a:solidFill>
              </a:rPr>
              <a:t> museum? The national gallery, the </a:t>
            </a:r>
            <a:r>
              <a:rPr lang="en-US" dirty="0" err="1">
                <a:solidFill>
                  <a:srgbClr val="002060"/>
                </a:solidFill>
              </a:rPr>
              <a:t>tate</a:t>
            </a:r>
            <a:r>
              <a:rPr lang="en-US" dirty="0">
                <a:solidFill>
                  <a:srgbClr val="002060"/>
                </a:solidFill>
              </a:rPr>
              <a:t> modern gallery, the science museum and the imperial war museum?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C66863-9BC9-4DF8-82A1-D2F7155EB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2381693"/>
            <a:ext cx="9226054" cy="3084652"/>
          </a:xfrm>
        </p:spPr>
        <p:txBody>
          <a:bodyPr/>
          <a:lstStyle/>
          <a:p>
            <a:r>
              <a:rPr lang="en-US" dirty="0"/>
              <a:t>A) 10 pounds</a:t>
            </a:r>
          </a:p>
          <a:p>
            <a:r>
              <a:rPr lang="en-US" dirty="0"/>
              <a:t>B) 30 pounds</a:t>
            </a:r>
          </a:p>
          <a:p>
            <a:r>
              <a:rPr lang="en-US" dirty="0"/>
              <a:t>C) Nothing. They are all free/</a:t>
            </a:r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9E683F0-F726-4350-BF91-9A22487C5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95" y="2658140"/>
            <a:ext cx="3675859" cy="238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333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065DD-04CE-4355-B72B-DB7D2DF8E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Which university Did bill gates go to?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0AE1C5-82A4-4AAE-AB45-B832F5B6F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Harvard University</a:t>
            </a:r>
          </a:p>
          <a:p>
            <a:r>
              <a:rPr lang="en-US" dirty="0"/>
              <a:t>B) Yale University</a:t>
            </a:r>
          </a:p>
          <a:p>
            <a:r>
              <a:rPr lang="en-US" dirty="0"/>
              <a:t>C)Columbia University</a:t>
            </a: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933D3474-38BE-4A9F-B6A6-0136BE80E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656" y="2381692"/>
            <a:ext cx="3274828" cy="272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826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3E6AA-8E66-4127-8984-2BB4AA266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Where are  the </a:t>
            </a:r>
            <a:r>
              <a:rPr lang="en-US" dirty="0" err="1">
                <a:solidFill>
                  <a:srgbClr val="002060"/>
                </a:solidFill>
              </a:rPr>
              <a:t>british</a:t>
            </a:r>
            <a:r>
              <a:rPr lang="en-US" dirty="0">
                <a:solidFill>
                  <a:srgbClr val="002060"/>
                </a:solidFill>
              </a:rPr>
              <a:t> kings  and queens crowned?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91F1D2-C052-4532-8E11-9AFDA9CFF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St Paul` Cathedral</a:t>
            </a:r>
          </a:p>
          <a:p>
            <a:r>
              <a:rPr lang="en-US" dirty="0"/>
              <a:t>B) Westminster Abbey</a:t>
            </a:r>
          </a:p>
          <a:p>
            <a:r>
              <a:rPr lang="en-US" dirty="0"/>
              <a:t>C) the House of Lords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D3BA5A-6206-4F9D-966E-0DDF81D18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005" y="2190307"/>
            <a:ext cx="3187994" cy="244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68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72F11-9521-491E-9494-8CA735EE6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Who gave London the first name?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542483-DF9B-4B74-B45F-8273BEA12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The Egyptians</a:t>
            </a:r>
          </a:p>
          <a:p>
            <a:r>
              <a:rPr lang="en-US" dirty="0"/>
              <a:t>B) the Greeks</a:t>
            </a:r>
          </a:p>
          <a:p>
            <a:r>
              <a:rPr lang="en-US" dirty="0"/>
              <a:t>C) the Romans</a:t>
            </a: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F691A5C-7629-4189-BB1F-D64B55542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609" y="2360428"/>
            <a:ext cx="3552811" cy="238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056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1790E-8BBD-4D78-94E3-3009E023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What is the London eye?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65F890-7023-4D71-B463-6AAAE8B38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a telescope</a:t>
            </a:r>
          </a:p>
          <a:p>
            <a:r>
              <a:rPr lang="en-US" dirty="0"/>
              <a:t>B) an observation wheel</a:t>
            </a:r>
          </a:p>
          <a:p>
            <a:r>
              <a:rPr lang="en-US" dirty="0"/>
              <a:t>C)a newspaper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02AA075-AEBA-4C6E-A43A-68A94EB4C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81692"/>
            <a:ext cx="4111256" cy="219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131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24671-7EE9-4D11-B6D4-AD53D874B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How many states are there in the USA?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0D52C6-4C3A-4596-BE1D-52C136F70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48</a:t>
            </a:r>
          </a:p>
          <a:p>
            <a:r>
              <a:rPr lang="en-US" dirty="0"/>
              <a:t>B) 50</a:t>
            </a:r>
          </a:p>
          <a:p>
            <a:r>
              <a:rPr lang="en-US" dirty="0"/>
              <a:t>C) 52</a:t>
            </a: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37420AB-6612-463D-B2BA-EEC3F33E2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976" y="2778646"/>
            <a:ext cx="4945101" cy="268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366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51E9D-553A-46F3-82D4-6768C5EBD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How often do American people choose a new president?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956798-A9F7-4D27-B29F-39A94B571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every four years</a:t>
            </a:r>
          </a:p>
          <a:p>
            <a:r>
              <a:rPr lang="en-US" dirty="0"/>
              <a:t>B) every five years</a:t>
            </a:r>
          </a:p>
          <a:p>
            <a:r>
              <a:rPr lang="en-US" dirty="0"/>
              <a:t>C) every 3 years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9666F30-9E0B-4CF8-B45F-678499433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186" y="2317898"/>
            <a:ext cx="4148234" cy="268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97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1F4A5-348F-4A57-AE71-99DDB5E73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British people call them chips/What do Americans call them?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4AD2F-E83E-4D57-ADB2-FD4CC1DB8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English fries</a:t>
            </a:r>
          </a:p>
          <a:p>
            <a:r>
              <a:rPr lang="en-US" dirty="0"/>
              <a:t>B) German fries</a:t>
            </a:r>
          </a:p>
          <a:p>
            <a:r>
              <a:rPr lang="en-US" dirty="0"/>
              <a:t>C) French fries</a:t>
            </a: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19D9863-D9C9-45F1-BABF-F0615DC49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26" y="2015733"/>
            <a:ext cx="3932274" cy="279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549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93F52B-A20C-42BF-9915-66D38A78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What is the American flag called?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214CA9-04D4-461C-AC17-28EF11BC5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Union Jack</a:t>
            </a:r>
          </a:p>
          <a:p>
            <a:r>
              <a:rPr lang="en-US" dirty="0"/>
              <a:t>B) Union Flag</a:t>
            </a:r>
          </a:p>
          <a:p>
            <a:r>
              <a:rPr lang="en-US" dirty="0"/>
              <a:t>C) Stars and Stripes</a:t>
            </a:r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57350C7-9C53-4BD2-96AC-310F348A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740" y="2594344"/>
            <a:ext cx="3209260" cy="19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81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EE127-F6FF-4720-9DC2-02060AE6F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What is a “double-decker”?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B2A6C1-87C0-472A-A4DE-1F5E193CB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a bus</a:t>
            </a:r>
          </a:p>
          <a:p>
            <a:r>
              <a:rPr lang="en-US" dirty="0"/>
              <a:t>B) a lorry</a:t>
            </a:r>
          </a:p>
          <a:p>
            <a:r>
              <a:rPr lang="en-US" dirty="0"/>
              <a:t>C) a ship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BE5651-A821-4140-AEEB-E8D446184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26" y="2190306"/>
            <a:ext cx="5646774" cy="281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838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0E48D-AB23-4DEF-91BC-C258CFB69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When did Christopher Columbus discover America?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D85DBB-552A-4271-9212-002A54214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in 1492</a:t>
            </a:r>
          </a:p>
          <a:p>
            <a:r>
              <a:rPr lang="en-US" dirty="0"/>
              <a:t>B) in 1592</a:t>
            </a:r>
          </a:p>
          <a:p>
            <a:r>
              <a:rPr lang="en-US" dirty="0"/>
              <a:t>C) in 1692</a:t>
            </a: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4B5BC43-C48A-4E19-A753-DC432195F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064" y="2406047"/>
            <a:ext cx="4859965" cy="204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05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57ECE1-524A-47CD-9B75-61F3A1CFA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Which is the oldest part of London?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87FD5B-3760-4488-B000-EA6F2F446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Westminster</a:t>
            </a:r>
          </a:p>
          <a:p>
            <a:r>
              <a:rPr lang="en-US" dirty="0"/>
              <a:t>B) the City</a:t>
            </a:r>
          </a:p>
          <a:p>
            <a:r>
              <a:rPr lang="en-US" dirty="0"/>
              <a:t>C) the West End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F5B8C93-869A-4D29-A61E-E05312A2D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98380"/>
            <a:ext cx="5143500" cy="246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912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ADBD5-1A55-4022-8931-448FF6688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The “Big Apple” IS A POPULAR NICK NAME –BUT FOR WHAT?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382BC2-532E-4D3E-93F1-861D53C6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Los Angeles</a:t>
            </a:r>
          </a:p>
          <a:p>
            <a:r>
              <a:rPr lang="en-US" dirty="0"/>
              <a:t>B) New York</a:t>
            </a:r>
          </a:p>
          <a:p>
            <a:r>
              <a:rPr lang="en-US" dirty="0"/>
              <a:t>C) Chicago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006527D-5F16-4150-AD3C-9816971A5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216" y="2026538"/>
            <a:ext cx="5143500" cy="282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11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FB142A-6144-45C8-AEB8-58B2A20A7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Which is the most famous shopping street in London?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003BC5-F98D-47BD-ABED-BFC38C9F6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Oxford Street</a:t>
            </a:r>
          </a:p>
          <a:p>
            <a:r>
              <a:rPr lang="en-US" dirty="0"/>
              <a:t>B) Downing Street</a:t>
            </a:r>
          </a:p>
          <a:p>
            <a:r>
              <a:rPr lang="en-US" dirty="0"/>
              <a:t>C) Baker Street</a:t>
            </a: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7A8C53A-AD1E-491F-B350-3E94392EF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920" y="2254102"/>
            <a:ext cx="4668579" cy="242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556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7DCEA-F7E4-440A-A4CA-16C981F88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What </a:t>
            </a:r>
            <a:r>
              <a:rPr lang="en-US" dirty="0" err="1">
                <a:solidFill>
                  <a:srgbClr val="C00000"/>
                </a:solidFill>
              </a:rPr>
              <a:t>colour</a:t>
            </a:r>
            <a:r>
              <a:rPr lang="en-US" dirty="0">
                <a:solidFill>
                  <a:srgbClr val="C00000"/>
                </a:solidFill>
              </a:rPr>
              <a:t>  are the taxis in new York?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DC559A-80B3-40EB-977A-D00DC3E4A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black</a:t>
            </a:r>
          </a:p>
          <a:p>
            <a:r>
              <a:rPr lang="en-US" dirty="0"/>
              <a:t>B) green</a:t>
            </a:r>
          </a:p>
          <a:p>
            <a:r>
              <a:rPr lang="en-US" dirty="0"/>
              <a:t>C) yellow</a:t>
            </a:r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1434446-712C-40BD-B3B3-373C3AA69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65" y="2258813"/>
            <a:ext cx="4073156" cy="234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38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55EFC-8730-4DCF-BB3D-589137D80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What </a:t>
            </a:r>
            <a:r>
              <a:rPr lang="en-US" dirty="0" err="1">
                <a:solidFill>
                  <a:srgbClr val="0070C0"/>
                </a:solidFill>
              </a:rPr>
              <a:t>colour</a:t>
            </a:r>
            <a:r>
              <a:rPr lang="en-US" dirty="0">
                <a:solidFill>
                  <a:srgbClr val="0070C0"/>
                </a:solidFill>
              </a:rPr>
              <a:t>  is the traditional  </a:t>
            </a:r>
            <a:r>
              <a:rPr lang="en-US" dirty="0" err="1">
                <a:solidFill>
                  <a:srgbClr val="0070C0"/>
                </a:solidFill>
              </a:rPr>
              <a:t>london</a:t>
            </a:r>
            <a:r>
              <a:rPr lang="en-US" dirty="0">
                <a:solidFill>
                  <a:srgbClr val="0070C0"/>
                </a:solidFill>
              </a:rPr>
              <a:t> taxi?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C35348-F85F-4ADB-B549-02DD237ED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yellow</a:t>
            </a:r>
          </a:p>
          <a:p>
            <a:r>
              <a:rPr lang="en-US" dirty="0"/>
              <a:t>B) black</a:t>
            </a:r>
          </a:p>
          <a:p>
            <a:r>
              <a:rPr lang="en-US" dirty="0"/>
              <a:t>C) green</a:t>
            </a: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E38F5D7-294C-4EB4-9080-0A107C456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436" y="2530549"/>
            <a:ext cx="4295555" cy="214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325236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114</TotalTime>
  <Words>515</Words>
  <Application>Microsoft Office PowerPoint</Application>
  <PresentationFormat>Широкоэкранный</PresentationFormat>
  <Paragraphs>88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Gill Sans MT</vt:lpstr>
      <vt:lpstr>Галерея</vt:lpstr>
      <vt:lpstr>THE USA And  THE UK Quiz </vt:lpstr>
      <vt:lpstr>How many states are there in the USA?</vt:lpstr>
      <vt:lpstr>What is a “double-decker”?</vt:lpstr>
      <vt:lpstr>When did Christopher Columbus discover America?</vt:lpstr>
      <vt:lpstr>Which is the oldest part of London?</vt:lpstr>
      <vt:lpstr>The “Big Apple” IS A POPULAR NICK NAME –BUT FOR WHAT?</vt:lpstr>
      <vt:lpstr>Which is the most famous shopping street in London?</vt:lpstr>
      <vt:lpstr>What colour  are the taxis in new York?</vt:lpstr>
      <vt:lpstr>What colour  is the traditional  london taxi?</vt:lpstr>
      <vt:lpstr>What is the New york underground called?</vt:lpstr>
      <vt:lpstr>What is the popular name for the underground system in London?</vt:lpstr>
      <vt:lpstr>Your American friends say to you, “let`s go see a ball game.” What do they mean? </vt:lpstr>
      <vt:lpstr>How much of London did the great fire of London destroy in1666?</vt:lpstr>
      <vt:lpstr>Where in the united states can you find the golden gate bridge?</vt:lpstr>
      <vt:lpstr>How much will it cost you to visit the british museum? The national gallery, the tate modern gallery, the science museum and the imperial war museum? </vt:lpstr>
      <vt:lpstr>Which university Did bill gates go to?</vt:lpstr>
      <vt:lpstr>Where are  the british kings  and queens crowned?</vt:lpstr>
      <vt:lpstr>Who gave London the first name?</vt:lpstr>
      <vt:lpstr>What is the London eye?</vt:lpstr>
      <vt:lpstr>How often do American people choose a new president?</vt:lpstr>
      <vt:lpstr>British people call them chips/What do Americans call them?</vt:lpstr>
      <vt:lpstr>What is the American flag called?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 Quiz</dc:title>
  <dc:creator>user</dc:creator>
  <cp:lastModifiedBy>user</cp:lastModifiedBy>
  <cp:revision>17</cp:revision>
  <dcterms:created xsi:type="dcterms:W3CDTF">2023-11-29T18:50:52Z</dcterms:created>
  <dcterms:modified xsi:type="dcterms:W3CDTF">2024-01-28T16:22:44Z</dcterms:modified>
</cp:coreProperties>
</file>