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7"/>
  </p:notesMasterIdLst>
  <p:sldIdLst>
    <p:sldId id="264" r:id="rId2"/>
    <p:sldId id="256" r:id="rId3"/>
    <p:sldId id="257" r:id="rId4"/>
    <p:sldId id="282" r:id="rId5"/>
    <p:sldId id="286" r:id="rId6"/>
    <p:sldId id="287" r:id="rId7"/>
    <p:sldId id="313" r:id="rId8"/>
    <p:sldId id="283" r:id="rId9"/>
    <p:sldId id="273" r:id="rId10"/>
    <p:sldId id="328" r:id="rId11"/>
    <p:sldId id="335" r:id="rId12"/>
    <p:sldId id="329" r:id="rId13"/>
    <p:sldId id="314" r:id="rId14"/>
    <p:sldId id="315" r:id="rId15"/>
    <p:sldId id="316" r:id="rId16"/>
    <p:sldId id="292" r:id="rId17"/>
    <p:sldId id="296" r:id="rId18"/>
    <p:sldId id="317" r:id="rId19"/>
    <p:sldId id="331" r:id="rId20"/>
    <p:sldId id="298" r:id="rId21"/>
    <p:sldId id="333" r:id="rId22"/>
    <p:sldId id="295" r:id="rId23"/>
    <p:sldId id="297" r:id="rId24"/>
    <p:sldId id="330" r:id="rId25"/>
    <p:sldId id="334" r:id="rId26"/>
    <p:sldId id="336" r:id="rId27"/>
    <p:sldId id="322" r:id="rId28"/>
    <p:sldId id="339" r:id="rId29"/>
    <p:sldId id="274" r:id="rId30"/>
    <p:sldId id="338" r:id="rId31"/>
    <p:sldId id="305" r:id="rId32"/>
    <p:sldId id="323" r:id="rId33"/>
    <p:sldId id="299" r:id="rId34"/>
    <p:sldId id="318" r:id="rId35"/>
    <p:sldId id="312" r:id="rId36"/>
    <p:sldId id="300" r:id="rId37"/>
    <p:sldId id="301" r:id="rId38"/>
    <p:sldId id="302" r:id="rId39"/>
    <p:sldId id="303" r:id="rId40"/>
    <p:sldId id="304" r:id="rId41"/>
    <p:sldId id="306" r:id="rId42"/>
    <p:sldId id="319" r:id="rId43"/>
    <p:sldId id="293" r:id="rId44"/>
    <p:sldId id="294" r:id="rId45"/>
    <p:sldId id="320" r:id="rId46"/>
    <p:sldId id="307" r:id="rId47"/>
    <p:sldId id="308" r:id="rId48"/>
    <p:sldId id="309" r:id="rId49"/>
    <p:sldId id="310" r:id="rId50"/>
    <p:sldId id="321" r:id="rId51"/>
    <p:sldId id="311" r:id="rId52"/>
    <p:sldId id="265" r:id="rId53"/>
    <p:sldId id="260" r:id="rId54"/>
    <p:sldId id="262" r:id="rId55"/>
    <p:sldId id="266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4682" autoAdjust="0"/>
  </p:normalViewPr>
  <p:slideViewPr>
    <p:cSldViewPr>
      <p:cViewPr varScale="1">
        <p:scale>
          <a:sx n="82" d="100"/>
          <a:sy n="82" d="100"/>
        </p:scale>
        <p:origin x="14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09B4A0-5087-4FF2-B39E-8C771DEC4D0E}" type="doc">
      <dgm:prSet loTypeId="urn:microsoft.com/office/officeart/2005/8/layout/hProcess4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78C9CAA-27D9-439F-A255-6A4D2CE78FCB}">
      <dgm:prSet phldrT="[Текст]"/>
      <dgm:spPr/>
      <dgm:t>
        <a:bodyPr/>
        <a:lstStyle/>
        <a:p>
          <a:r>
            <a:rPr lang="ru-RU" dirty="0"/>
            <a:t>монархия</a:t>
          </a:r>
        </a:p>
      </dgm:t>
    </dgm:pt>
    <dgm:pt modelId="{7CA55013-3EEA-4B96-B9BE-37B0F2C35D7C}" type="parTrans" cxnId="{C47E88CF-A40A-499C-8903-E6497E8DE576}">
      <dgm:prSet/>
      <dgm:spPr/>
      <dgm:t>
        <a:bodyPr/>
        <a:lstStyle/>
        <a:p>
          <a:endParaRPr lang="ru-RU"/>
        </a:p>
      </dgm:t>
    </dgm:pt>
    <dgm:pt modelId="{EE456B34-46D1-4F85-9E1C-5139ECA8618C}" type="sibTrans" cxnId="{C47E88CF-A40A-499C-8903-E6497E8DE576}">
      <dgm:prSet/>
      <dgm:spPr/>
      <dgm:t>
        <a:bodyPr/>
        <a:lstStyle/>
        <a:p>
          <a:endParaRPr lang="ru-RU" dirty="0"/>
        </a:p>
      </dgm:t>
    </dgm:pt>
    <dgm:pt modelId="{C566AE78-5C1E-4649-B448-3269C114C192}">
      <dgm:prSet phldrT="[Текст]"/>
      <dgm:spPr/>
      <dgm:t>
        <a:bodyPr/>
        <a:lstStyle/>
        <a:p>
          <a:r>
            <a:rPr lang="ru-RU" dirty="0"/>
            <a:t>абсолютизм</a:t>
          </a:r>
        </a:p>
      </dgm:t>
    </dgm:pt>
    <dgm:pt modelId="{4A1F2379-7CC5-4D89-A397-73DBB0793E2F}" type="parTrans" cxnId="{8B391CC9-7751-4DA6-9151-778E1D83B15E}">
      <dgm:prSet/>
      <dgm:spPr/>
      <dgm:t>
        <a:bodyPr/>
        <a:lstStyle/>
        <a:p>
          <a:endParaRPr lang="ru-RU"/>
        </a:p>
      </dgm:t>
    </dgm:pt>
    <dgm:pt modelId="{87BA88B5-B63E-4493-99C8-380E6E316D84}" type="sibTrans" cxnId="{8B391CC9-7751-4DA6-9151-778E1D83B15E}">
      <dgm:prSet/>
      <dgm:spPr/>
      <dgm:t>
        <a:bodyPr/>
        <a:lstStyle/>
        <a:p>
          <a:endParaRPr lang="ru-RU"/>
        </a:p>
      </dgm:t>
    </dgm:pt>
    <dgm:pt modelId="{8E2D7546-F4B7-4F25-8046-72B75E95F956}">
      <dgm:prSet phldrT="[Текст]"/>
      <dgm:spPr/>
      <dgm:t>
        <a:bodyPr/>
        <a:lstStyle/>
        <a:p>
          <a:r>
            <a:rPr lang="ru-RU" dirty="0"/>
            <a:t>Карл </a:t>
          </a:r>
          <a:r>
            <a:rPr lang="en-US" dirty="0"/>
            <a:t>I</a:t>
          </a:r>
          <a:endParaRPr lang="ru-RU" dirty="0"/>
        </a:p>
      </dgm:t>
    </dgm:pt>
    <dgm:pt modelId="{FC3F0138-A100-4F2D-AE49-5E8AD7099062}" type="parTrans" cxnId="{726FF607-7C46-4FCE-BCD3-5107E2287C7D}">
      <dgm:prSet/>
      <dgm:spPr/>
      <dgm:t>
        <a:bodyPr/>
        <a:lstStyle/>
        <a:p>
          <a:endParaRPr lang="ru-RU"/>
        </a:p>
      </dgm:t>
    </dgm:pt>
    <dgm:pt modelId="{363FC8CB-0D69-4E1F-BBFB-CEA5D12AF857}" type="sibTrans" cxnId="{726FF607-7C46-4FCE-BCD3-5107E2287C7D}">
      <dgm:prSet/>
      <dgm:spPr/>
      <dgm:t>
        <a:bodyPr/>
        <a:lstStyle/>
        <a:p>
          <a:endParaRPr lang="ru-RU"/>
        </a:p>
      </dgm:t>
    </dgm:pt>
    <dgm:pt modelId="{D8574C99-76A5-42AD-A084-202E564CA603}">
      <dgm:prSet phldrT="[Текст]"/>
      <dgm:spPr/>
      <dgm:t>
        <a:bodyPr/>
        <a:lstStyle/>
        <a:p>
          <a:r>
            <a:rPr lang="ru-RU" dirty="0"/>
            <a:t>республика</a:t>
          </a:r>
        </a:p>
      </dgm:t>
    </dgm:pt>
    <dgm:pt modelId="{CBFB37E6-5509-4B6F-B944-699C7E95D0A4}" type="parTrans" cxnId="{83657B67-E69D-44E8-96BA-A6D3FFCBD985}">
      <dgm:prSet/>
      <dgm:spPr/>
      <dgm:t>
        <a:bodyPr/>
        <a:lstStyle/>
        <a:p>
          <a:endParaRPr lang="ru-RU"/>
        </a:p>
      </dgm:t>
    </dgm:pt>
    <dgm:pt modelId="{B30DBF66-731E-40DC-AFFB-A58514382600}" type="sibTrans" cxnId="{83657B67-E69D-44E8-96BA-A6D3FFCBD985}">
      <dgm:prSet/>
      <dgm:spPr/>
      <dgm:t>
        <a:bodyPr/>
        <a:lstStyle/>
        <a:p>
          <a:endParaRPr lang="ru-RU" dirty="0"/>
        </a:p>
      </dgm:t>
    </dgm:pt>
    <dgm:pt modelId="{8314A7E9-CAF1-4782-BD1B-76C50F569AF0}">
      <dgm:prSet phldrT="[Текст]"/>
      <dgm:spPr/>
      <dgm:t>
        <a:bodyPr/>
        <a:lstStyle/>
        <a:p>
          <a:r>
            <a:rPr lang="ru-RU" dirty="0"/>
            <a:t>Долгий парламент</a:t>
          </a:r>
        </a:p>
      </dgm:t>
    </dgm:pt>
    <dgm:pt modelId="{C6B6C125-4D91-491E-9120-103E20E93272}" type="parTrans" cxnId="{E6B32281-697F-4BC0-B82A-5597ECE7551B}">
      <dgm:prSet/>
      <dgm:spPr/>
      <dgm:t>
        <a:bodyPr/>
        <a:lstStyle/>
        <a:p>
          <a:endParaRPr lang="ru-RU"/>
        </a:p>
      </dgm:t>
    </dgm:pt>
    <dgm:pt modelId="{6D7E771B-54B6-41BE-AFE0-099CE3553536}" type="sibTrans" cxnId="{E6B32281-697F-4BC0-B82A-5597ECE7551B}">
      <dgm:prSet/>
      <dgm:spPr/>
      <dgm:t>
        <a:bodyPr/>
        <a:lstStyle/>
        <a:p>
          <a:endParaRPr lang="ru-RU"/>
        </a:p>
      </dgm:t>
    </dgm:pt>
    <dgm:pt modelId="{03AD965E-3E81-4E07-9F0D-75D092C9B3F1}">
      <dgm:prSet phldrT="[Текст]"/>
      <dgm:spPr/>
      <dgm:t>
        <a:bodyPr/>
        <a:lstStyle/>
        <a:p>
          <a:r>
            <a:rPr lang="ru-RU" dirty="0"/>
            <a:t>диктатура</a:t>
          </a:r>
        </a:p>
      </dgm:t>
    </dgm:pt>
    <dgm:pt modelId="{6A661F8B-3C71-44FE-A364-AE97CADB4381}" type="parTrans" cxnId="{61C143AC-03DB-40D5-8CDE-519F75B2FE0C}">
      <dgm:prSet/>
      <dgm:spPr/>
      <dgm:t>
        <a:bodyPr/>
        <a:lstStyle/>
        <a:p>
          <a:endParaRPr lang="ru-RU"/>
        </a:p>
      </dgm:t>
    </dgm:pt>
    <dgm:pt modelId="{54C3DA74-FEC4-44F8-9805-77229A05CE38}" type="sibTrans" cxnId="{61C143AC-03DB-40D5-8CDE-519F75B2FE0C}">
      <dgm:prSet/>
      <dgm:spPr/>
      <dgm:t>
        <a:bodyPr/>
        <a:lstStyle/>
        <a:p>
          <a:endParaRPr lang="ru-RU" dirty="0"/>
        </a:p>
      </dgm:t>
    </dgm:pt>
    <dgm:pt modelId="{5A825702-8B0B-4ACE-B28D-3946D672C5D7}">
      <dgm:prSet phldrT="[Текст]"/>
      <dgm:spPr/>
      <dgm:t>
        <a:bodyPr/>
        <a:lstStyle/>
        <a:p>
          <a:r>
            <a:rPr lang="ru-RU" dirty="0"/>
            <a:t>Парламентская монархия</a:t>
          </a:r>
        </a:p>
      </dgm:t>
    </dgm:pt>
    <dgm:pt modelId="{09269D2D-805E-44BF-A518-EA5354B76BAA}" type="parTrans" cxnId="{979505B6-B8C8-4C63-8274-F02E6102B185}">
      <dgm:prSet/>
      <dgm:spPr/>
      <dgm:t>
        <a:bodyPr/>
        <a:lstStyle/>
        <a:p>
          <a:endParaRPr lang="ru-RU"/>
        </a:p>
      </dgm:t>
    </dgm:pt>
    <dgm:pt modelId="{39E9C150-63DE-4289-86B6-CB86A2F572BD}" type="sibTrans" cxnId="{979505B6-B8C8-4C63-8274-F02E6102B185}">
      <dgm:prSet/>
      <dgm:spPr/>
      <dgm:t>
        <a:bodyPr/>
        <a:lstStyle/>
        <a:p>
          <a:endParaRPr lang="ru-RU"/>
        </a:p>
      </dgm:t>
    </dgm:pt>
    <dgm:pt modelId="{5E120758-8DF4-424E-A3D8-3C47B8FB92DA}">
      <dgm:prSet phldrT="[Текст]"/>
      <dgm:spPr/>
      <dgm:t>
        <a:bodyPr/>
        <a:lstStyle/>
        <a:p>
          <a:r>
            <a:rPr lang="ru-RU" dirty="0"/>
            <a:t>монархия</a:t>
          </a:r>
        </a:p>
      </dgm:t>
    </dgm:pt>
    <dgm:pt modelId="{90202412-ECAD-4A94-861A-93CB566543AD}" type="parTrans" cxnId="{ECA9FE42-CB95-4333-B61B-227AC1B3F1C3}">
      <dgm:prSet/>
      <dgm:spPr/>
      <dgm:t>
        <a:bodyPr/>
        <a:lstStyle/>
        <a:p>
          <a:endParaRPr lang="ru-RU"/>
        </a:p>
      </dgm:t>
    </dgm:pt>
    <dgm:pt modelId="{6FD470F9-2879-4E88-B4AA-24E5775F5220}" type="sibTrans" cxnId="{ECA9FE42-CB95-4333-B61B-227AC1B3F1C3}">
      <dgm:prSet/>
      <dgm:spPr/>
      <dgm:t>
        <a:bodyPr/>
        <a:lstStyle/>
        <a:p>
          <a:endParaRPr lang="ru-RU"/>
        </a:p>
      </dgm:t>
    </dgm:pt>
    <dgm:pt modelId="{6395CE0D-351B-49C3-AA39-D2D0B2DC2932}">
      <dgm:prSet/>
      <dgm:spPr/>
      <dgm:t>
        <a:bodyPr/>
        <a:lstStyle/>
        <a:p>
          <a:r>
            <a:rPr lang="ru-RU" dirty="0"/>
            <a:t>Кромвель</a:t>
          </a:r>
        </a:p>
      </dgm:t>
    </dgm:pt>
    <dgm:pt modelId="{667816F4-DA15-41A6-93DD-BD436DEA85D8}" type="parTrans" cxnId="{A779CB74-58EC-4B6A-9F58-88F55A047B1E}">
      <dgm:prSet/>
      <dgm:spPr/>
      <dgm:t>
        <a:bodyPr/>
        <a:lstStyle/>
        <a:p>
          <a:endParaRPr lang="ru-RU"/>
        </a:p>
      </dgm:t>
    </dgm:pt>
    <dgm:pt modelId="{39B33D44-0143-4E02-AD12-2E2881C9C8A7}" type="sibTrans" cxnId="{A779CB74-58EC-4B6A-9F58-88F55A047B1E}">
      <dgm:prSet/>
      <dgm:spPr/>
      <dgm:t>
        <a:bodyPr/>
        <a:lstStyle/>
        <a:p>
          <a:endParaRPr lang="ru-RU"/>
        </a:p>
      </dgm:t>
    </dgm:pt>
    <dgm:pt modelId="{BC546F3E-5BEB-42FB-AFC6-A7BEE370E30A}">
      <dgm:prSet phldrT="[Текст]"/>
      <dgm:spPr/>
      <dgm:t>
        <a:bodyPr/>
        <a:lstStyle/>
        <a:p>
          <a:r>
            <a:rPr lang="ru-RU" dirty="0"/>
            <a:t>Карл</a:t>
          </a:r>
          <a:r>
            <a:rPr lang="en-US" dirty="0"/>
            <a:t>II</a:t>
          </a:r>
          <a:endParaRPr lang="ru-RU" dirty="0"/>
        </a:p>
      </dgm:t>
    </dgm:pt>
    <dgm:pt modelId="{5693DBDC-BE5F-4676-BEDC-FCB40DCEB7B0}" type="parTrans" cxnId="{329A5662-CDAE-4BFC-B81D-0391C7D7ED81}">
      <dgm:prSet/>
      <dgm:spPr/>
      <dgm:t>
        <a:bodyPr/>
        <a:lstStyle/>
        <a:p>
          <a:endParaRPr lang="ru-RU"/>
        </a:p>
      </dgm:t>
    </dgm:pt>
    <dgm:pt modelId="{6EE90776-A0C2-4C7C-AC1F-9A33DDFCE093}" type="sibTrans" cxnId="{329A5662-CDAE-4BFC-B81D-0391C7D7ED81}">
      <dgm:prSet/>
      <dgm:spPr/>
      <dgm:t>
        <a:bodyPr/>
        <a:lstStyle/>
        <a:p>
          <a:endParaRPr lang="ru-RU"/>
        </a:p>
      </dgm:t>
    </dgm:pt>
    <dgm:pt modelId="{D5930712-8F72-4463-A816-96984E60D458}" type="pres">
      <dgm:prSet presAssocID="{7A09B4A0-5087-4FF2-B39E-8C771DEC4D0E}" presName="Name0" presStyleCnt="0">
        <dgm:presLayoutVars>
          <dgm:dir/>
          <dgm:animLvl val="lvl"/>
          <dgm:resizeHandles val="exact"/>
        </dgm:presLayoutVars>
      </dgm:prSet>
      <dgm:spPr/>
    </dgm:pt>
    <dgm:pt modelId="{0963BAB0-6E80-4C5C-89BE-90A657C9A533}" type="pres">
      <dgm:prSet presAssocID="{7A09B4A0-5087-4FF2-B39E-8C771DEC4D0E}" presName="tSp" presStyleCnt="0"/>
      <dgm:spPr/>
    </dgm:pt>
    <dgm:pt modelId="{18F82338-F4D5-444E-86F6-0D013198DBF4}" type="pres">
      <dgm:prSet presAssocID="{7A09B4A0-5087-4FF2-B39E-8C771DEC4D0E}" presName="bSp" presStyleCnt="0"/>
      <dgm:spPr/>
    </dgm:pt>
    <dgm:pt modelId="{3C0ECAF9-FFFF-44A2-BEA6-DFB8EEF7D4C3}" type="pres">
      <dgm:prSet presAssocID="{7A09B4A0-5087-4FF2-B39E-8C771DEC4D0E}" presName="process" presStyleCnt="0"/>
      <dgm:spPr/>
    </dgm:pt>
    <dgm:pt modelId="{7863C1D3-132C-433D-8766-E05F8051387A}" type="pres">
      <dgm:prSet presAssocID="{778C9CAA-27D9-439F-A255-6A4D2CE78FCB}" presName="composite1" presStyleCnt="0"/>
      <dgm:spPr/>
    </dgm:pt>
    <dgm:pt modelId="{B5691E99-0F0D-4ABB-973E-1DB56721E912}" type="pres">
      <dgm:prSet presAssocID="{778C9CAA-27D9-439F-A255-6A4D2CE78FCB}" presName="dummyNode1" presStyleLbl="node1" presStyleIdx="0" presStyleCnt="4"/>
      <dgm:spPr/>
    </dgm:pt>
    <dgm:pt modelId="{9B81E3F7-32C9-4843-AA79-BAE766040CD0}" type="pres">
      <dgm:prSet presAssocID="{778C9CAA-27D9-439F-A255-6A4D2CE78FCB}" presName="childNode1" presStyleLbl="bgAcc1" presStyleIdx="0" presStyleCnt="4">
        <dgm:presLayoutVars>
          <dgm:bulletEnabled val="1"/>
        </dgm:presLayoutVars>
      </dgm:prSet>
      <dgm:spPr/>
    </dgm:pt>
    <dgm:pt modelId="{AAE84607-DA50-42CD-9DB2-D8075DCA681C}" type="pres">
      <dgm:prSet presAssocID="{778C9CAA-27D9-439F-A255-6A4D2CE78FCB}" presName="childNode1tx" presStyleLbl="bgAcc1" presStyleIdx="0" presStyleCnt="4">
        <dgm:presLayoutVars>
          <dgm:bulletEnabled val="1"/>
        </dgm:presLayoutVars>
      </dgm:prSet>
      <dgm:spPr/>
    </dgm:pt>
    <dgm:pt modelId="{C35FE13A-A26E-481B-AE7F-1DE5A54A6420}" type="pres">
      <dgm:prSet presAssocID="{778C9CAA-27D9-439F-A255-6A4D2CE78FCB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B5E43B81-538A-40CB-9A47-79203CE7E711}" type="pres">
      <dgm:prSet presAssocID="{778C9CAA-27D9-439F-A255-6A4D2CE78FCB}" presName="connSite1" presStyleCnt="0"/>
      <dgm:spPr/>
    </dgm:pt>
    <dgm:pt modelId="{05AFD5F2-FBCB-4F72-801E-417DA4B4F3A5}" type="pres">
      <dgm:prSet presAssocID="{EE456B34-46D1-4F85-9E1C-5139ECA8618C}" presName="Name9" presStyleLbl="sibTrans2D1" presStyleIdx="0" presStyleCnt="3"/>
      <dgm:spPr/>
    </dgm:pt>
    <dgm:pt modelId="{E4214B12-0AF1-4536-8A0D-997A51ECD238}" type="pres">
      <dgm:prSet presAssocID="{D8574C99-76A5-42AD-A084-202E564CA603}" presName="composite2" presStyleCnt="0"/>
      <dgm:spPr/>
    </dgm:pt>
    <dgm:pt modelId="{7C18AC47-4C63-4BEE-8120-2FFC736457E8}" type="pres">
      <dgm:prSet presAssocID="{D8574C99-76A5-42AD-A084-202E564CA603}" presName="dummyNode2" presStyleLbl="node1" presStyleIdx="0" presStyleCnt="4"/>
      <dgm:spPr/>
    </dgm:pt>
    <dgm:pt modelId="{F45E1BDF-2BC9-4333-A4AC-3850763182AA}" type="pres">
      <dgm:prSet presAssocID="{D8574C99-76A5-42AD-A084-202E564CA603}" presName="childNode2" presStyleLbl="bgAcc1" presStyleIdx="1" presStyleCnt="4">
        <dgm:presLayoutVars>
          <dgm:bulletEnabled val="1"/>
        </dgm:presLayoutVars>
      </dgm:prSet>
      <dgm:spPr/>
    </dgm:pt>
    <dgm:pt modelId="{3ED293FA-FCD6-4940-B60B-5A3FBFA9DB51}" type="pres">
      <dgm:prSet presAssocID="{D8574C99-76A5-42AD-A084-202E564CA603}" presName="childNode2tx" presStyleLbl="bgAcc1" presStyleIdx="1" presStyleCnt="4">
        <dgm:presLayoutVars>
          <dgm:bulletEnabled val="1"/>
        </dgm:presLayoutVars>
      </dgm:prSet>
      <dgm:spPr/>
    </dgm:pt>
    <dgm:pt modelId="{DC2F6605-4B3C-4F7E-9E0D-9014AA01187E}" type="pres">
      <dgm:prSet presAssocID="{D8574C99-76A5-42AD-A084-202E564CA603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EF6257F1-C990-4A2B-95C8-426B3009EA8F}" type="pres">
      <dgm:prSet presAssocID="{D8574C99-76A5-42AD-A084-202E564CA603}" presName="connSite2" presStyleCnt="0"/>
      <dgm:spPr/>
    </dgm:pt>
    <dgm:pt modelId="{76BEBC4D-3374-4D3F-9426-F98BB96C3EF7}" type="pres">
      <dgm:prSet presAssocID="{B30DBF66-731E-40DC-AFFB-A58514382600}" presName="Name18" presStyleLbl="sibTrans2D1" presStyleIdx="1" presStyleCnt="3"/>
      <dgm:spPr/>
    </dgm:pt>
    <dgm:pt modelId="{AE1F27A3-B043-4465-9823-2A58EE05AA1A}" type="pres">
      <dgm:prSet presAssocID="{03AD965E-3E81-4E07-9F0D-75D092C9B3F1}" presName="composite1" presStyleCnt="0"/>
      <dgm:spPr/>
    </dgm:pt>
    <dgm:pt modelId="{F2ADCAD5-C3C3-4FCF-A36F-3B71822D43EA}" type="pres">
      <dgm:prSet presAssocID="{03AD965E-3E81-4E07-9F0D-75D092C9B3F1}" presName="dummyNode1" presStyleLbl="node1" presStyleIdx="1" presStyleCnt="4"/>
      <dgm:spPr/>
    </dgm:pt>
    <dgm:pt modelId="{AF335756-EDD6-46C1-A1BA-7E0C204E4616}" type="pres">
      <dgm:prSet presAssocID="{03AD965E-3E81-4E07-9F0D-75D092C9B3F1}" presName="childNode1" presStyleLbl="bgAcc1" presStyleIdx="2" presStyleCnt="4">
        <dgm:presLayoutVars>
          <dgm:bulletEnabled val="1"/>
        </dgm:presLayoutVars>
      </dgm:prSet>
      <dgm:spPr/>
    </dgm:pt>
    <dgm:pt modelId="{369538D3-700D-4267-AD03-F5F2EAEAF26B}" type="pres">
      <dgm:prSet presAssocID="{03AD965E-3E81-4E07-9F0D-75D092C9B3F1}" presName="childNode1tx" presStyleLbl="bgAcc1" presStyleIdx="2" presStyleCnt="4">
        <dgm:presLayoutVars>
          <dgm:bulletEnabled val="1"/>
        </dgm:presLayoutVars>
      </dgm:prSet>
      <dgm:spPr/>
    </dgm:pt>
    <dgm:pt modelId="{6E75BFB6-528A-43A4-8AC8-75A0F08907C1}" type="pres">
      <dgm:prSet presAssocID="{03AD965E-3E81-4E07-9F0D-75D092C9B3F1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8D56F98B-C61D-438A-9FE9-77A45CBE92AF}" type="pres">
      <dgm:prSet presAssocID="{03AD965E-3E81-4E07-9F0D-75D092C9B3F1}" presName="connSite1" presStyleCnt="0"/>
      <dgm:spPr/>
    </dgm:pt>
    <dgm:pt modelId="{2BD1A5FA-06B5-439E-8CAD-25D1A1099BD8}" type="pres">
      <dgm:prSet presAssocID="{54C3DA74-FEC4-44F8-9805-77229A05CE38}" presName="Name9" presStyleLbl="sibTrans2D1" presStyleIdx="2" presStyleCnt="3"/>
      <dgm:spPr/>
    </dgm:pt>
    <dgm:pt modelId="{DE0B0931-0701-4A2A-B1A3-8CAA0FEB84EE}" type="pres">
      <dgm:prSet presAssocID="{5E120758-8DF4-424E-A3D8-3C47B8FB92DA}" presName="composite2" presStyleCnt="0"/>
      <dgm:spPr/>
    </dgm:pt>
    <dgm:pt modelId="{49E41111-C841-4DB5-BCD8-C959DBE0368D}" type="pres">
      <dgm:prSet presAssocID="{5E120758-8DF4-424E-A3D8-3C47B8FB92DA}" presName="dummyNode2" presStyleLbl="node1" presStyleIdx="2" presStyleCnt="4"/>
      <dgm:spPr/>
    </dgm:pt>
    <dgm:pt modelId="{46A9D83E-0EE0-4950-930C-22C4AF5859D2}" type="pres">
      <dgm:prSet presAssocID="{5E120758-8DF4-424E-A3D8-3C47B8FB92DA}" presName="childNode2" presStyleLbl="bgAcc1" presStyleIdx="3" presStyleCnt="4">
        <dgm:presLayoutVars>
          <dgm:bulletEnabled val="1"/>
        </dgm:presLayoutVars>
      </dgm:prSet>
      <dgm:spPr/>
    </dgm:pt>
    <dgm:pt modelId="{14388016-8431-4A02-B893-C7E619A1A4ED}" type="pres">
      <dgm:prSet presAssocID="{5E120758-8DF4-424E-A3D8-3C47B8FB92DA}" presName="childNode2tx" presStyleLbl="bgAcc1" presStyleIdx="3" presStyleCnt="4">
        <dgm:presLayoutVars>
          <dgm:bulletEnabled val="1"/>
        </dgm:presLayoutVars>
      </dgm:prSet>
      <dgm:spPr/>
    </dgm:pt>
    <dgm:pt modelId="{6E8BA5FE-0B56-49EE-95E9-B3A92148AC3C}" type="pres">
      <dgm:prSet presAssocID="{5E120758-8DF4-424E-A3D8-3C47B8FB92DA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796ABB66-F24C-42AF-B969-A51364447262}" type="pres">
      <dgm:prSet presAssocID="{5E120758-8DF4-424E-A3D8-3C47B8FB92DA}" presName="connSite2" presStyleCnt="0"/>
      <dgm:spPr/>
    </dgm:pt>
  </dgm:ptLst>
  <dgm:cxnLst>
    <dgm:cxn modelId="{21EDFD01-8961-4576-9AE9-358213FF814A}" type="presOf" srcId="{5E120758-8DF4-424E-A3D8-3C47B8FB92DA}" destId="{6E8BA5FE-0B56-49EE-95E9-B3A92148AC3C}" srcOrd="0" destOrd="0" presId="urn:microsoft.com/office/officeart/2005/8/layout/hProcess4"/>
    <dgm:cxn modelId="{726FF607-7C46-4FCE-BCD3-5107E2287C7D}" srcId="{778C9CAA-27D9-439F-A255-6A4D2CE78FCB}" destId="{8E2D7546-F4B7-4F25-8046-72B75E95F956}" srcOrd="1" destOrd="0" parTransId="{FC3F0138-A100-4F2D-AE49-5E8AD7099062}" sibTransId="{363FC8CB-0D69-4E1F-BBFB-CEA5D12AF857}"/>
    <dgm:cxn modelId="{523C3509-CD10-4E60-9337-43B0B45A67FB}" type="presOf" srcId="{C566AE78-5C1E-4649-B448-3269C114C192}" destId="{9B81E3F7-32C9-4843-AA79-BAE766040CD0}" srcOrd="0" destOrd="0" presId="urn:microsoft.com/office/officeart/2005/8/layout/hProcess4"/>
    <dgm:cxn modelId="{D54DC914-1842-47F6-981E-9CB87D83C862}" type="presOf" srcId="{BC546F3E-5BEB-42FB-AFC6-A7BEE370E30A}" destId="{14388016-8431-4A02-B893-C7E619A1A4ED}" srcOrd="1" destOrd="1" presId="urn:microsoft.com/office/officeart/2005/8/layout/hProcess4"/>
    <dgm:cxn modelId="{DCCE2C17-8A1F-48A0-98DF-486DCBDC8EB2}" type="presOf" srcId="{EE456B34-46D1-4F85-9E1C-5139ECA8618C}" destId="{05AFD5F2-FBCB-4F72-801E-417DA4B4F3A5}" srcOrd="0" destOrd="0" presId="urn:microsoft.com/office/officeart/2005/8/layout/hProcess4"/>
    <dgm:cxn modelId="{BA6EEB20-2420-4E4D-B02F-D05301C3832B}" type="presOf" srcId="{BC546F3E-5BEB-42FB-AFC6-A7BEE370E30A}" destId="{46A9D83E-0EE0-4950-930C-22C4AF5859D2}" srcOrd="0" destOrd="1" presId="urn:microsoft.com/office/officeart/2005/8/layout/hProcess4"/>
    <dgm:cxn modelId="{01FB5525-830D-4D38-9FF6-886E7055598D}" type="presOf" srcId="{5A825702-8B0B-4ACE-B28D-3946D672C5D7}" destId="{46A9D83E-0EE0-4950-930C-22C4AF5859D2}" srcOrd="0" destOrd="0" presId="urn:microsoft.com/office/officeart/2005/8/layout/hProcess4"/>
    <dgm:cxn modelId="{EFBE7731-4670-48AF-B1DF-5359FB3A29F5}" type="presOf" srcId="{B30DBF66-731E-40DC-AFFB-A58514382600}" destId="{76BEBC4D-3374-4D3F-9426-F98BB96C3EF7}" srcOrd="0" destOrd="0" presId="urn:microsoft.com/office/officeart/2005/8/layout/hProcess4"/>
    <dgm:cxn modelId="{2C653E42-1FC2-4ADB-B1B5-E41E317CCF08}" type="presOf" srcId="{6395CE0D-351B-49C3-AA39-D2D0B2DC2932}" destId="{AF335756-EDD6-46C1-A1BA-7E0C204E4616}" srcOrd="0" destOrd="0" presId="urn:microsoft.com/office/officeart/2005/8/layout/hProcess4"/>
    <dgm:cxn modelId="{329A5662-CDAE-4BFC-B81D-0391C7D7ED81}" srcId="{5E120758-8DF4-424E-A3D8-3C47B8FB92DA}" destId="{BC546F3E-5BEB-42FB-AFC6-A7BEE370E30A}" srcOrd="1" destOrd="0" parTransId="{5693DBDC-BE5F-4676-BEDC-FCB40DCEB7B0}" sibTransId="{6EE90776-A0C2-4C7C-AC1F-9A33DDFCE093}"/>
    <dgm:cxn modelId="{ECA9FE42-CB95-4333-B61B-227AC1B3F1C3}" srcId="{7A09B4A0-5087-4FF2-B39E-8C771DEC4D0E}" destId="{5E120758-8DF4-424E-A3D8-3C47B8FB92DA}" srcOrd="3" destOrd="0" parTransId="{90202412-ECAD-4A94-861A-93CB566543AD}" sibTransId="{6FD470F9-2879-4E88-B4AA-24E5775F5220}"/>
    <dgm:cxn modelId="{83657B67-E69D-44E8-96BA-A6D3FFCBD985}" srcId="{7A09B4A0-5087-4FF2-B39E-8C771DEC4D0E}" destId="{D8574C99-76A5-42AD-A084-202E564CA603}" srcOrd="1" destOrd="0" parTransId="{CBFB37E6-5509-4B6F-B944-699C7E95D0A4}" sibTransId="{B30DBF66-731E-40DC-AFFB-A58514382600}"/>
    <dgm:cxn modelId="{D60EBB74-CC73-4811-9EEC-F8C2BC6FB617}" type="presOf" srcId="{8E2D7546-F4B7-4F25-8046-72B75E95F956}" destId="{9B81E3F7-32C9-4843-AA79-BAE766040CD0}" srcOrd="0" destOrd="1" presId="urn:microsoft.com/office/officeart/2005/8/layout/hProcess4"/>
    <dgm:cxn modelId="{A779CB74-58EC-4B6A-9F58-88F55A047B1E}" srcId="{03AD965E-3E81-4E07-9F0D-75D092C9B3F1}" destId="{6395CE0D-351B-49C3-AA39-D2D0B2DC2932}" srcOrd="0" destOrd="0" parTransId="{667816F4-DA15-41A6-93DD-BD436DEA85D8}" sibTransId="{39B33D44-0143-4E02-AD12-2E2881C9C8A7}"/>
    <dgm:cxn modelId="{1548FD7F-1CF6-44D3-BF59-0092502A5267}" type="presOf" srcId="{C566AE78-5C1E-4649-B448-3269C114C192}" destId="{AAE84607-DA50-42CD-9DB2-D8075DCA681C}" srcOrd="1" destOrd="0" presId="urn:microsoft.com/office/officeart/2005/8/layout/hProcess4"/>
    <dgm:cxn modelId="{E6B32281-697F-4BC0-B82A-5597ECE7551B}" srcId="{D8574C99-76A5-42AD-A084-202E564CA603}" destId="{8314A7E9-CAF1-4782-BD1B-76C50F569AF0}" srcOrd="0" destOrd="0" parTransId="{C6B6C125-4D91-491E-9120-103E20E93272}" sibTransId="{6D7E771B-54B6-41BE-AFE0-099CE3553536}"/>
    <dgm:cxn modelId="{E5ACF183-F5D4-4AA6-84AD-7E9D90456E31}" type="presOf" srcId="{778C9CAA-27D9-439F-A255-6A4D2CE78FCB}" destId="{C35FE13A-A26E-481B-AE7F-1DE5A54A6420}" srcOrd="0" destOrd="0" presId="urn:microsoft.com/office/officeart/2005/8/layout/hProcess4"/>
    <dgm:cxn modelId="{9A467D8F-1A78-4DE5-8301-F334BA7BDBE7}" type="presOf" srcId="{5A825702-8B0B-4ACE-B28D-3946D672C5D7}" destId="{14388016-8431-4A02-B893-C7E619A1A4ED}" srcOrd="1" destOrd="0" presId="urn:microsoft.com/office/officeart/2005/8/layout/hProcess4"/>
    <dgm:cxn modelId="{2D790091-88A2-49B7-8827-DE4ED831E661}" type="presOf" srcId="{7A09B4A0-5087-4FF2-B39E-8C771DEC4D0E}" destId="{D5930712-8F72-4463-A816-96984E60D458}" srcOrd="0" destOrd="0" presId="urn:microsoft.com/office/officeart/2005/8/layout/hProcess4"/>
    <dgm:cxn modelId="{D69D5E97-21BC-4526-BE9B-DC3C5C39B4B4}" type="presOf" srcId="{54C3DA74-FEC4-44F8-9805-77229A05CE38}" destId="{2BD1A5FA-06B5-439E-8CAD-25D1A1099BD8}" srcOrd="0" destOrd="0" presId="urn:microsoft.com/office/officeart/2005/8/layout/hProcess4"/>
    <dgm:cxn modelId="{1F528D9C-FFBE-4DA6-B31A-77246CA6033A}" type="presOf" srcId="{8E2D7546-F4B7-4F25-8046-72B75E95F956}" destId="{AAE84607-DA50-42CD-9DB2-D8075DCA681C}" srcOrd="1" destOrd="1" presId="urn:microsoft.com/office/officeart/2005/8/layout/hProcess4"/>
    <dgm:cxn modelId="{CE51E59E-AFD9-4013-9DD4-DCA274B3FF02}" type="presOf" srcId="{8314A7E9-CAF1-4782-BD1B-76C50F569AF0}" destId="{F45E1BDF-2BC9-4333-A4AC-3850763182AA}" srcOrd="0" destOrd="0" presId="urn:microsoft.com/office/officeart/2005/8/layout/hProcess4"/>
    <dgm:cxn modelId="{61C143AC-03DB-40D5-8CDE-519F75B2FE0C}" srcId="{7A09B4A0-5087-4FF2-B39E-8C771DEC4D0E}" destId="{03AD965E-3E81-4E07-9F0D-75D092C9B3F1}" srcOrd="2" destOrd="0" parTransId="{6A661F8B-3C71-44FE-A364-AE97CADB4381}" sibTransId="{54C3DA74-FEC4-44F8-9805-77229A05CE38}"/>
    <dgm:cxn modelId="{979505B6-B8C8-4C63-8274-F02E6102B185}" srcId="{5E120758-8DF4-424E-A3D8-3C47B8FB92DA}" destId="{5A825702-8B0B-4ACE-B28D-3946D672C5D7}" srcOrd="0" destOrd="0" parTransId="{09269D2D-805E-44BF-A518-EA5354B76BAA}" sibTransId="{39E9C150-63DE-4289-86B6-CB86A2F572BD}"/>
    <dgm:cxn modelId="{F039C5BB-6F69-43E7-AC93-DC5D69ABA0D5}" type="presOf" srcId="{8314A7E9-CAF1-4782-BD1B-76C50F569AF0}" destId="{3ED293FA-FCD6-4940-B60B-5A3FBFA9DB51}" srcOrd="1" destOrd="0" presId="urn:microsoft.com/office/officeart/2005/8/layout/hProcess4"/>
    <dgm:cxn modelId="{643E6EBE-7BDC-4314-8C90-32D2157EA033}" type="presOf" srcId="{6395CE0D-351B-49C3-AA39-D2D0B2DC2932}" destId="{369538D3-700D-4267-AD03-F5F2EAEAF26B}" srcOrd="1" destOrd="0" presId="urn:microsoft.com/office/officeart/2005/8/layout/hProcess4"/>
    <dgm:cxn modelId="{8B391CC9-7751-4DA6-9151-778E1D83B15E}" srcId="{778C9CAA-27D9-439F-A255-6A4D2CE78FCB}" destId="{C566AE78-5C1E-4649-B448-3269C114C192}" srcOrd="0" destOrd="0" parTransId="{4A1F2379-7CC5-4D89-A397-73DBB0793E2F}" sibTransId="{87BA88B5-B63E-4493-99C8-380E6E316D84}"/>
    <dgm:cxn modelId="{C47E88CF-A40A-499C-8903-E6497E8DE576}" srcId="{7A09B4A0-5087-4FF2-B39E-8C771DEC4D0E}" destId="{778C9CAA-27D9-439F-A255-6A4D2CE78FCB}" srcOrd="0" destOrd="0" parTransId="{7CA55013-3EEA-4B96-B9BE-37B0F2C35D7C}" sibTransId="{EE456B34-46D1-4F85-9E1C-5139ECA8618C}"/>
    <dgm:cxn modelId="{56A391F7-9499-42F5-8282-126DA9F393DA}" type="presOf" srcId="{03AD965E-3E81-4E07-9F0D-75D092C9B3F1}" destId="{6E75BFB6-528A-43A4-8AC8-75A0F08907C1}" srcOrd="0" destOrd="0" presId="urn:microsoft.com/office/officeart/2005/8/layout/hProcess4"/>
    <dgm:cxn modelId="{08CFA7FA-3AA3-4519-9867-26A91A217882}" type="presOf" srcId="{D8574C99-76A5-42AD-A084-202E564CA603}" destId="{DC2F6605-4B3C-4F7E-9E0D-9014AA01187E}" srcOrd="0" destOrd="0" presId="urn:microsoft.com/office/officeart/2005/8/layout/hProcess4"/>
    <dgm:cxn modelId="{D52184D6-C15B-4952-A813-B53E85E216AF}" type="presParOf" srcId="{D5930712-8F72-4463-A816-96984E60D458}" destId="{0963BAB0-6E80-4C5C-89BE-90A657C9A533}" srcOrd="0" destOrd="0" presId="urn:microsoft.com/office/officeart/2005/8/layout/hProcess4"/>
    <dgm:cxn modelId="{80D3C4B7-3C7C-44F1-8AEC-BA700E91F4B4}" type="presParOf" srcId="{D5930712-8F72-4463-A816-96984E60D458}" destId="{18F82338-F4D5-444E-86F6-0D013198DBF4}" srcOrd="1" destOrd="0" presId="urn:microsoft.com/office/officeart/2005/8/layout/hProcess4"/>
    <dgm:cxn modelId="{BB01874A-7E03-446F-BF5D-5351E6ED1CF5}" type="presParOf" srcId="{D5930712-8F72-4463-A816-96984E60D458}" destId="{3C0ECAF9-FFFF-44A2-BEA6-DFB8EEF7D4C3}" srcOrd="2" destOrd="0" presId="urn:microsoft.com/office/officeart/2005/8/layout/hProcess4"/>
    <dgm:cxn modelId="{9FBE4E6F-25EE-46C9-B54F-5DE596FB8F8B}" type="presParOf" srcId="{3C0ECAF9-FFFF-44A2-BEA6-DFB8EEF7D4C3}" destId="{7863C1D3-132C-433D-8766-E05F8051387A}" srcOrd="0" destOrd="0" presId="urn:microsoft.com/office/officeart/2005/8/layout/hProcess4"/>
    <dgm:cxn modelId="{B9682E43-E59A-4492-AE26-F88360AB0488}" type="presParOf" srcId="{7863C1D3-132C-433D-8766-E05F8051387A}" destId="{B5691E99-0F0D-4ABB-973E-1DB56721E912}" srcOrd="0" destOrd="0" presId="urn:microsoft.com/office/officeart/2005/8/layout/hProcess4"/>
    <dgm:cxn modelId="{2C834CDE-CE0B-4512-B047-B1A9622CE74C}" type="presParOf" srcId="{7863C1D3-132C-433D-8766-E05F8051387A}" destId="{9B81E3F7-32C9-4843-AA79-BAE766040CD0}" srcOrd="1" destOrd="0" presId="urn:microsoft.com/office/officeart/2005/8/layout/hProcess4"/>
    <dgm:cxn modelId="{704F4AC1-5425-4C79-8FDD-3B66AA948BB4}" type="presParOf" srcId="{7863C1D3-132C-433D-8766-E05F8051387A}" destId="{AAE84607-DA50-42CD-9DB2-D8075DCA681C}" srcOrd="2" destOrd="0" presId="urn:microsoft.com/office/officeart/2005/8/layout/hProcess4"/>
    <dgm:cxn modelId="{D6C4D78C-5EA6-4EED-8C05-BABC159BDEF3}" type="presParOf" srcId="{7863C1D3-132C-433D-8766-E05F8051387A}" destId="{C35FE13A-A26E-481B-AE7F-1DE5A54A6420}" srcOrd="3" destOrd="0" presId="urn:microsoft.com/office/officeart/2005/8/layout/hProcess4"/>
    <dgm:cxn modelId="{044C1407-65D8-4722-9100-95217B53F391}" type="presParOf" srcId="{7863C1D3-132C-433D-8766-E05F8051387A}" destId="{B5E43B81-538A-40CB-9A47-79203CE7E711}" srcOrd="4" destOrd="0" presId="urn:microsoft.com/office/officeart/2005/8/layout/hProcess4"/>
    <dgm:cxn modelId="{C42D420F-2562-4A86-BC1F-C1E439D32FDD}" type="presParOf" srcId="{3C0ECAF9-FFFF-44A2-BEA6-DFB8EEF7D4C3}" destId="{05AFD5F2-FBCB-4F72-801E-417DA4B4F3A5}" srcOrd="1" destOrd="0" presId="urn:microsoft.com/office/officeart/2005/8/layout/hProcess4"/>
    <dgm:cxn modelId="{89339526-0D5E-4388-98FA-1F350131C2A2}" type="presParOf" srcId="{3C0ECAF9-FFFF-44A2-BEA6-DFB8EEF7D4C3}" destId="{E4214B12-0AF1-4536-8A0D-997A51ECD238}" srcOrd="2" destOrd="0" presId="urn:microsoft.com/office/officeart/2005/8/layout/hProcess4"/>
    <dgm:cxn modelId="{6FB37DD8-8F50-4A73-83A8-F5EA8E9FB032}" type="presParOf" srcId="{E4214B12-0AF1-4536-8A0D-997A51ECD238}" destId="{7C18AC47-4C63-4BEE-8120-2FFC736457E8}" srcOrd="0" destOrd="0" presId="urn:microsoft.com/office/officeart/2005/8/layout/hProcess4"/>
    <dgm:cxn modelId="{BC890F9C-67FB-4BC8-B711-87B775D3C9B5}" type="presParOf" srcId="{E4214B12-0AF1-4536-8A0D-997A51ECD238}" destId="{F45E1BDF-2BC9-4333-A4AC-3850763182AA}" srcOrd="1" destOrd="0" presId="urn:microsoft.com/office/officeart/2005/8/layout/hProcess4"/>
    <dgm:cxn modelId="{FD3D8475-1F43-4D56-82AF-E4F23B708FE3}" type="presParOf" srcId="{E4214B12-0AF1-4536-8A0D-997A51ECD238}" destId="{3ED293FA-FCD6-4940-B60B-5A3FBFA9DB51}" srcOrd="2" destOrd="0" presId="urn:microsoft.com/office/officeart/2005/8/layout/hProcess4"/>
    <dgm:cxn modelId="{85D7F16E-8F3D-4BE5-88B1-6E4D1928BA7C}" type="presParOf" srcId="{E4214B12-0AF1-4536-8A0D-997A51ECD238}" destId="{DC2F6605-4B3C-4F7E-9E0D-9014AA01187E}" srcOrd="3" destOrd="0" presId="urn:microsoft.com/office/officeart/2005/8/layout/hProcess4"/>
    <dgm:cxn modelId="{90E6D58C-B9D1-4F3B-AF03-9834E0752408}" type="presParOf" srcId="{E4214B12-0AF1-4536-8A0D-997A51ECD238}" destId="{EF6257F1-C990-4A2B-95C8-426B3009EA8F}" srcOrd="4" destOrd="0" presId="urn:microsoft.com/office/officeart/2005/8/layout/hProcess4"/>
    <dgm:cxn modelId="{9E1905AD-19E5-491B-9A20-D88ABCD34464}" type="presParOf" srcId="{3C0ECAF9-FFFF-44A2-BEA6-DFB8EEF7D4C3}" destId="{76BEBC4D-3374-4D3F-9426-F98BB96C3EF7}" srcOrd="3" destOrd="0" presId="urn:microsoft.com/office/officeart/2005/8/layout/hProcess4"/>
    <dgm:cxn modelId="{7B248B62-F488-46B4-9819-B9773CC1EC46}" type="presParOf" srcId="{3C0ECAF9-FFFF-44A2-BEA6-DFB8EEF7D4C3}" destId="{AE1F27A3-B043-4465-9823-2A58EE05AA1A}" srcOrd="4" destOrd="0" presId="urn:microsoft.com/office/officeart/2005/8/layout/hProcess4"/>
    <dgm:cxn modelId="{44B61979-57E6-4C43-B761-A12FF8D0AEAE}" type="presParOf" srcId="{AE1F27A3-B043-4465-9823-2A58EE05AA1A}" destId="{F2ADCAD5-C3C3-4FCF-A36F-3B71822D43EA}" srcOrd="0" destOrd="0" presId="urn:microsoft.com/office/officeart/2005/8/layout/hProcess4"/>
    <dgm:cxn modelId="{7F456F24-0EBB-4AD5-B520-2731A620FFBA}" type="presParOf" srcId="{AE1F27A3-B043-4465-9823-2A58EE05AA1A}" destId="{AF335756-EDD6-46C1-A1BA-7E0C204E4616}" srcOrd="1" destOrd="0" presId="urn:microsoft.com/office/officeart/2005/8/layout/hProcess4"/>
    <dgm:cxn modelId="{6D10ECAD-6127-475B-8473-C7656B192059}" type="presParOf" srcId="{AE1F27A3-B043-4465-9823-2A58EE05AA1A}" destId="{369538D3-700D-4267-AD03-F5F2EAEAF26B}" srcOrd="2" destOrd="0" presId="urn:microsoft.com/office/officeart/2005/8/layout/hProcess4"/>
    <dgm:cxn modelId="{9EC3B381-ABBC-4E22-BD52-CE98F6F96417}" type="presParOf" srcId="{AE1F27A3-B043-4465-9823-2A58EE05AA1A}" destId="{6E75BFB6-528A-43A4-8AC8-75A0F08907C1}" srcOrd="3" destOrd="0" presId="urn:microsoft.com/office/officeart/2005/8/layout/hProcess4"/>
    <dgm:cxn modelId="{EBFB1883-F0E6-4FE3-88E0-DFCF49485DDB}" type="presParOf" srcId="{AE1F27A3-B043-4465-9823-2A58EE05AA1A}" destId="{8D56F98B-C61D-438A-9FE9-77A45CBE92AF}" srcOrd="4" destOrd="0" presId="urn:microsoft.com/office/officeart/2005/8/layout/hProcess4"/>
    <dgm:cxn modelId="{5CF229DF-DC2C-486C-81D7-4BA954C13ACD}" type="presParOf" srcId="{3C0ECAF9-FFFF-44A2-BEA6-DFB8EEF7D4C3}" destId="{2BD1A5FA-06B5-439E-8CAD-25D1A1099BD8}" srcOrd="5" destOrd="0" presId="urn:microsoft.com/office/officeart/2005/8/layout/hProcess4"/>
    <dgm:cxn modelId="{0BD91F00-20FC-44EE-8FA2-4BE33A8505DA}" type="presParOf" srcId="{3C0ECAF9-FFFF-44A2-BEA6-DFB8EEF7D4C3}" destId="{DE0B0931-0701-4A2A-B1A3-8CAA0FEB84EE}" srcOrd="6" destOrd="0" presId="urn:microsoft.com/office/officeart/2005/8/layout/hProcess4"/>
    <dgm:cxn modelId="{B5C663B7-05D2-4649-AC08-65294D2D3A16}" type="presParOf" srcId="{DE0B0931-0701-4A2A-B1A3-8CAA0FEB84EE}" destId="{49E41111-C841-4DB5-BCD8-C959DBE0368D}" srcOrd="0" destOrd="0" presId="urn:microsoft.com/office/officeart/2005/8/layout/hProcess4"/>
    <dgm:cxn modelId="{9A466896-9621-4E3F-9D01-BB2EB8FA547F}" type="presParOf" srcId="{DE0B0931-0701-4A2A-B1A3-8CAA0FEB84EE}" destId="{46A9D83E-0EE0-4950-930C-22C4AF5859D2}" srcOrd="1" destOrd="0" presId="urn:microsoft.com/office/officeart/2005/8/layout/hProcess4"/>
    <dgm:cxn modelId="{2F2763F6-AC2A-402F-834F-67CFB79C7F9D}" type="presParOf" srcId="{DE0B0931-0701-4A2A-B1A3-8CAA0FEB84EE}" destId="{14388016-8431-4A02-B893-C7E619A1A4ED}" srcOrd="2" destOrd="0" presId="urn:microsoft.com/office/officeart/2005/8/layout/hProcess4"/>
    <dgm:cxn modelId="{26EA53CC-85F7-4B07-B6FD-C3A63396E99C}" type="presParOf" srcId="{DE0B0931-0701-4A2A-B1A3-8CAA0FEB84EE}" destId="{6E8BA5FE-0B56-49EE-95E9-B3A92148AC3C}" srcOrd="3" destOrd="0" presId="urn:microsoft.com/office/officeart/2005/8/layout/hProcess4"/>
    <dgm:cxn modelId="{8EAD5D60-99ED-4113-A279-1A8D727DA876}" type="presParOf" srcId="{DE0B0931-0701-4A2A-B1A3-8CAA0FEB84EE}" destId="{796ABB66-F24C-42AF-B969-A51364447262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CB332-4A40-4D5B-9196-FAC0CF22C994}" type="doc">
      <dgm:prSet loTypeId="urn:microsoft.com/office/officeart/2005/8/layout/hProcess7#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1920746-F548-4BA8-AFF1-C35A87E16B0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законодательная</a:t>
          </a:r>
        </a:p>
      </dgm:t>
    </dgm:pt>
    <dgm:pt modelId="{46CF08F0-41E8-47D2-B0F9-3DE9BC6CC282}" type="parTrans" cxnId="{B9374756-2045-48B6-B4FD-F6FE10EC312D}">
      <dgm:prSet/>
      <dgm:spPr/>
      <dgm:t>
        <a:bodyPr/>
        <a:lstStyle/>
        <a:p>
          <a:endParaRPr lang="ru-RU"/>
        </a:p>
      </dgm:t>
    </dgm:pt>
    <dgm:pt modelId="{A2585B47-93DE-4A1C-8B20-CB62EC45D2E4}" type="sibTrans" cxnId="{B9374756-2045-48B6-B4FD-F6FE10EC312D}">
      <dgm:prSet/>
      <dgm:spPr/>
      <dgm:t>
        <a:bodyPr/>
        <a:lstStyle/>
        <a:p>
          <a:endParaRPr lang="ru-RU"/>
        </a:p>
      </dgm:t>
    </dgm:pt>
    <dgm:pt modelId="{932C306C-CFF3-4D78-916D-0199BEF40BDE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СЕНАТ</a:t>
          </a:r>
        </a:p>
        <a:p>
          <a:r>
            <a:rPr lang="ru-RU" dirty="0">
              <a:solidFill>
                <a:schemeClr val="tx1"/>
              </a:solidFill>
            </a:rPr>
            <a:t>КОНГРЕСС</a:t>
          </a:r>
        </a:p>
      </dgm:t>
    </dgm:pt>
    <dgm:pt modelId="{04035FAA-80A5-4E3C-9AFA-73D405719758}" type="parTrans" cxnId="{DD51BC81-EDC8-4317-A749-DCE1E8C69AF2}">
      <dgm:prSet/>
      <dgm:spPr/>
      <dgm:t>
        <a:bodyPr/>
        <a:lstStyle/>
        <a:p>
          <a:endParaRPr lang="ru-RU"/>
        </a:p>
      </dgm:t>
    </dgm:pt>
    <dgm:pt modelId="{45B1656F-671A-4291-BEEC-9167F04E4328}" type="sibTrans" cxnId="{DD51BC81-EDC8-4317-A749-DCE1E8C69AF2}">
      <dgm:prSet/>
      <dgm:spPr/>
      <dgm:t>
        <a:bodyPr/>
        <a:lstStyle/>
        <a:p>
          <a:endParaRPr lang="ru-RU"/>
        </a:p>
      </dgm:t>
    </dgm:pt>
    <dgm:pt modelId="{164FCF17-445D-4ECD-8C81-9A4B9D25EB6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ВЕРХОВНЫЙ СУД</a:t>
          </a:r>
        </a:p>
      </dgm:t>
    </dgm:pt>
    <dgm:pt modelId="{2AF43108-97D1-4DE0-87CA-B5D3772A2192}" type="parTrans" cxnId="{82BF399F-1C1A-405F-B460-29423A7F2A5B}">
      <dgm:prSet/>
      <dgm:spPr/>
      <dgm:t>
        <a:bodyPr/>
        <a:lstStyle/>
        <a:p>
          <a:endParaRPr lang="ru-RU"/>
        </a:p>
      </dgm:t>
    </dgm:pt>
    <dgm:pt modelId="{61A793B6-875F-47D8-B4E7-9BBE1277851B}" type="sibTrans" cxnId="{82BF399F-1C1A-405F-B460-29423A7F2A5B}">
      <dgm:prSet/>
      <dgm:spPr/>
      <dgm:t>
        <a:bodyPr/>
        <a:lstStyle/>
        <a:p>
          <a:endParaRPr lang="ru-RU"/>
        </a:p>
      </dgm:t>
    </dgm:pt>
    <dgm:pt modelId="{B8BB1022-DBCC-4ED1-B2E6-7BE9076B1A18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исполнительная</a:t>
          </a:r>
        </a:p>
      </dgm:t>
    </dgm:pt>
    <dgm:pt modelId="{819C830D-558C-47E0-A46A-0AD7EE45DE88}" type="sibTrans" cxnId="{48098EA8-75A5-4A9F-8CE0-5D7DA100870C}">
      <dgm:prSet/>
      <dgm:spPr/>
      <dgm:t>
        <a:bodyPr/>
        <a:lstStyle/>
        <a:p>
          <a:endParaRPr lang="ru-RU"/>
        </a:p>
      </dgm:t>
    </dgm:pt>
    <dgm:pt modelId="{013A12BF-2B8D-46FA-860D-9DA54423DDD9}" type="parTrans" cxnId="{48098EA8-75A5-4A9F-8CE0-5D7DA100870C}">
      <dgm:prSet/>
      <dgm:spPr/>
      <dgm:t>
        <a:bodyPr/>
        <a:lstStyle/>
        <a:p>
          <a:endParaRPr lang="ru-RU"/>
        </a:p>
      </dgm:t>
    </dgm:pt>
    <dgm:pt modelId="{71E25D7F-7A92-4A3A-B23F-54C3F69C5256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судебная</a:t>
          </a:r>
        </a:p>
      </dgm:t>
    </dgm:pt>
    <dgm:pt modelId="{AE5F4AF5-7841-45FF-8C1C-F9173078A67E}" type="sibTrans" cxnId="{A412F924-9343-49EA-B0A4-BAE46F2949BA}">
      <dgm:prSet/>
      <dgm:spPr/>
      <dgm:t>
        <a:bodyPr/>
        <a:lstStyle/>
        <a:p>
          <a:endParaRPr lang="ru-RU"/>
        </a:p>
      </dgm:t>
    </dgm:pt>
    <dgm:pt modelId="{19291108-2F07-422C-9957-73583DE8A13F}" type="parTrans" cxnId="{A412F924-9343-49EA-B0A4-BAE46F2949BA}">
      <dgm:prSet/>
      <dgm:spPr/>
      <dgm:t>
        <a:bodyPr/>
        <a:lstStyle/>
        <a:p>
          <a:endParaRPr lang="ru-RU"/>
        </a:p>
      </dgm:t>
    </dgm:pt>
    <dgm:pt modelId="{1EE94859-0B7D-49A6-ACDA-3D7264463274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ПРЕЗИДЕНТ</a:t>
          </a:r>
        </a:p>
      </dgm:t>
    </dgm:pt>
    <dgm:pt modelId="{982C8FA2-F78D-42FE-8D2C-B97AEAAA8D57}" type="sibTrans" cxnId="{27E5A834-0075-43E0-BB84-FB0B12F362D6}">
      <dgm:prSet/>
      <dgm:spPr/>
      <dgm:t>
        <a:bodyPr/>
        <a:lstStyle/>
        <a:p>
          <a:endParaRPr lang="ru-RU"/>
        </a:p>
      </dgm:t>
    </dgm:pt>
    <dgm:pt modelId="{0276E40F-23C5-492F-8AF3-E99185A18550}" type="parTrans" cxnId="{27E5A834-0075-43E0-BB84-FB0B12F362D6}">
      <dgm:prSet/>
      <dgm:spPr/>
      <dgm:t>
        <a:bodyPr/>
        <a:lstStyle/>
        <a:p>
          <a:endParaRPr lang="ru-RU"/>
        </a:p>
      </dgm:t>
    </dgm:pt>
    <dgm:pt modelId="{8267CA87-FC2A-470D-9A55-A739BF49BEE7}" type="pres">
      <dgm:prSet presAssocID="{538CB332-4A40-4D5B-9196-FAC0CF22C994}" presName="Name0" presStyleCnt="0">
        <dgm:presLayoutVars>
          <dgm:dir/>
          <dgm:animLvl val="lvl"/>
          <dgm:resizeHandles val="exact"/>
        </dgm:presLayoutVars>
      </dgm:prSet>
      <dgm:spPr/>
    </dgm:pt>
    <dgm:pt modelId="{AB39063C-C274-4B6B-A581-A7F22528720A}" type="pres">
      <dgm:prSet presAssocID="{61920746-F548-4BA8-AFF1-C35A87E16B00}" presName="compositeNode" presStyleCnt="0">
        <dgm:presLayoutVars>
          <dgm:bulletEnabled val="1"/>
        </dgm:presLayoutVars>
      </dgm:prSet>
      <dgm:spPr/>
    </dgm:pt>
    <dgm:pt modelId="{648B5EB0-4245-47E1-B340-18A89EF16C55}" type="pres">
      <dgm:prSet presAssocID="{61920746-F548-4BA8-AFF1-C35A87E16B00}" presName="bgRect" presStyleLbl="node1" presStyleIdx="0" presStyleCnt="3"/>
      <dgm:spPr/>
    </dgm:pt>
    <dgm:pt modelId="{4E6FC90C-C759-4B03-B8EC-97FE28224FD0}" type="pres">
      <dgm:prSet presAssocID="{61920746-F548-4BA8-AFF1-C35A87E16B00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5086F5CE-8A9C-4629-BA8F-B51D583BF007}" type="pres">
      <dgm:prSet presAssocID="{61920746-F548-4BA8-AFF1-C35A87E16B00}" presName="childNode" presStyleLbl="node1" presStyleIdx="0" presStyleCnt="3">
        <dgm:presLayoutVars>
          <dgm:bulletEnabled val="1"/>
        </dgm:presLayoutVars>
      </dgm:prSet>
      <dgm:spPr/>
    </dgm:pt>
    <dgm:pt modelId="{DD14C43A-9BE1-4150-A099-47A61FACDEF4}" type="pres">
      <dgm:prSet presAssocID="{A2585B47-93DE-4A1C-8B20-CB62EC45D2E4}" presName="hSp" presStyleCnt="0"/>
      <dgm:spPr/>
    </dgm:pt>
    <dgm:pt modelId="{240A1F17-1EC8-41A6-8C6C-7854AB727DBD}" type="pres">
      <dgm:prSet presAssocID="{A2585B47-93DE-4A1C-8B20-CB62EC45D2E4}" presName="vProcSp" presStyleCnt="0"/>
      <dgm:spPr/>
    </dgm:pt>
    <dgm:pt modelId="{7B8E93DB-4933-4867-83E3-0D4C0619099D}" type="pres">
      <dgm:prSet presAssocID="{A2585B47-93DE-4A1C-8B20-CB62EC45D2E4}" presName="vSp1" presStyleCnt="0"/>
      <dgm:spPr/>
    </dgm:pt>
    <dgm:pt modelId="{4AB43124-1E00-4064-A721-0D2A490172C5}" type="pres">
      <dgm:prSet presAssocID="{A2585B47-93DE-4A1C-8B20-CB62EC45D2E4}" presName="simulatedConn" presStyleLbl="solidFgAcc1" presStyleIdx="0" presStyleCnt="2"/>
      <dgm:spPr/>
    </dgm:pt>
    <dgm:pt modelId="{00BCD3B1-BAC5-4CFA-9B2A-113D12668C20}" type="pres">
      <dgm:prSet presAssocID="{A2585B47-93DE-4A1C-8B20-CB62EC45D2E4}" presName="vSp2" presStyleCnt="0"/>
      <dgm:spPr/>
    </dgm:pt>
    <dgm:pt modelId="{C3FCB0A2-C9E6-4224-B8A1-FDB775810F88}" type="pres">
      <dgm:prSet presAssocID="{A2585B47-93DE-4A1C-8B20-CB62EC45D2E4}" presName="sibTrans" presStyleCnt="0"/>
      <dgm:spPr/>
    </dgm:pt>
    <dgm:pt modelId="{B2C96F2D-8EA1-409C-8813-8B81C8DA43DB}" type="pres">
      <dgm:prSet presAssocID="{B8BB1022-DBCC-4ED1-B2E6-7BE9076B1A18}" presName="compositeNode" presStyleCnt="0">
        <dgm:presLayoutVars>
          <dgm:bulletEnabled val="1"/>
        </dgm:presLayoutVars>
      </dgm:prSet>
      <dgm:spPr/>
    </dgm:pt>
    <dgm:pt modelId="{71DE09CC-6B39-41F0-B902-C203BC23DC29}" type="pres">
      <dgm:prSet presAssocID="{B8BB1022-DBCC-4ED1-B2E6-7BE9076B1A18}" presName="bgRect" presStyleLbl="node1" presStyleIdx="1" presStyleCnt="3"/>
      <dgm:spPr/>
    </dgm:pt>
    <dgm:pt modelId="{4F1B3BA0-6A81-4DBF-A3AA-E8FD3D617FF9}" type="pres">
      <dgm:prSet presAssocID="{B8BB1022-DBCC-4ED1-B2E6-7BE9076B1A18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221F86AA-03FE-4010-9A94-DE2DE45E7596}" type="pres">
      <dgm:prSet presAssocID="{B8BB1022-DBCC-4ED1-B2E6-7BE9076B1A18}" presName="childNode" presStyleLbl="node1" presStyleIdx="1" presStyleCnt="3">
        <dgm:presLayoutVars>
          <dgm:bulletEnabled val="1"/>
        </dgm:presLayoutVars>
      </dgm:prSet>
      <dgm:spPr/>
    </dgm:pt>
    <dgm:pt modelId="{2B9B28A5-AB4E-40A5-8ABB-3AD7559AF2A1}" type="pres">
      <dgm:prSet presAssocID="{819C830D-558C-47E0-A46A-0AD7EE45DE88}" presName="hSp" presStyleCnt="0"/>
      <dgm:spPr/>
    </dgm:pt>
    <dgm:pt modelId="{C4FD52F2-2E9B-411F-A128-6E065E1DE356}" type="pres">
      <dgm:prSet presAssocID="{819C830D-558C-47E0-A46A-0AD7EE45DE88}" presName="vProcSp" presStyleCnt="0"/>
      <dgm:spPr/>
    </dgm:pt>
    <dgm:pt modelId="{C4C1C669-561C-4672-AF6F-E76FA845233F}" type="pres">
      <dgm:prSet presAssocID="{819C830D-558C-47E0-A46A-0AD7EE45DE88}" presName="vSp1" presStyleCnt="0"/>
      <dgm:spPr/>
    </dgm:pt>
    <dgm:pt modelId="{08CD9636-6BD7-4402-8D08-D9F2F2F6CCA1}" type="pres">
      <dgm:prSet presAssocID="{819C830D-558C-47E0-A46A-0AD7EE45DE88}" presName="simulatedConn" presStyleLbl="solidFgAcc1" presStyleIdx="1" presStyleCnt="2"/>
      <dgm:spPr/>
    </dgm:pt>
    <dgm:pt modelId="{467B0B6A-FA96-44D9-A370-9096E7A0BA4C}" type="pres">
      <dgm:prSet presAssocID="{819C830D-558C-47E0-A46A-0AD7EE45DE88}" presName="vSp2" presStyleCnt="0"/>
      <dgm:spPr/>
    </dgm:pt>
    <dgm:pt modelId="{69EAA9AF-0DBD-4BDA-B54D-B01FB46FC7DE}" type="pres">
      <dgm:prSet presAssocID="{819C830D-558C-47E0-A46A-0AD7EE45DE88}" presName="sibTrans" presStyleCnt="0"/>
      <dgm:spPr/>
    </dgm:pt>
    <dgm:pt modelId="{7AA7F9B0-0051-45C8-B564-2A1C31E1DF22}" type="pres">
      <dgm:prSet presAssocID="{71E25D7F-7A92-4A3A-B23F-54C3F69C5256}" presName="compositeNode" presStyleCnt="0">
        <dgm:presLayoutVars>
          <dgm:bulletEnabled val="1"/>
        </dgm:presLayoutVars>
      </dgm:prSet>
      <dgm:spPr/>
    </dgm:pt>
    <dgm:pt modelId="{3CB3BB70-EC75-48E5-9267-9FF1C2699A7F}" type="pres">
      <dgm:prSet presAssocID="{71E25D7F-7A92-4A3A-B23F-54C3F69C5256}" presName="bgRect" presStyleLbl="node1" presStyleIdx="2" presStyleCnt="3"/>
      <dgm:spPr/>
    </dgm:pt>
    <dgm:pt modelId="{4542DA5D-DE25-439A-AAE2-73682038E74D}" type="pres">
      <dgm:prSet presAssocID="{71E25D7F-7A92-4A3A-B23F-54C3F69C5256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F761D023-B4DA-4B3C-9886-EEDDA6A881A6}" type="pres">
      <dgm:prSet presAssocID="{71E25D7F-7A92-4A3A-B23F-54C3F69C5256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FC38F205-17F2-4826-B4AE-DDFDF2D7514D}" type="presOf" srcId="{B8BB1022-DBCC-4ED1-B2E6-7BE9076B1A18}" destId="{4F1B3BA0-6A81-4DBF-A3AA-E8FD3D617FF9}" srcOrd="1" destOrd="0" presId="urn:microsoft.com/office/officeart/2005/8/layout/hProcess7#1"/>
    <dgm:cxn modelId="{19075A20-AB1E-4775-AFC9-645D01E693F9}" type="presOf" srcId="{B8BB1022-DBCC-4ED1-B2E6-7BE9076B1A18}" destId="{71DE09CC-6B39-41F0-B902-C203BC23DC29}" srcOrd="0" destOrd="0" presId="urn:microsoft.com/office/officeart/2005/8/layout/hProcess7#1"/>
    <dgm:cxn modelId="{A412F924-9343-49EA-B0A4-BAE46F2949BA}" srcId="{538CB332-4A40-4D5B-9196-FAC0CF22C994}" destId="{71E25D7F-7A92-4A3A-B23F-54C3F69C5256}" srcOrd="2" destOrd="0" parTransId="{19291108-2F07-422C-9957-73583DE8A13F}" sibTransId="{AE5F4AF5-7841-45FF-8C1C-F9173078A67E}"/>
    <dgm:cxn modelId="{27E5A834-0075-43E0-BB84-FB0B12F362D6}" srcId="{B8BB1022-DBCC-4ED1-B2E6-7BE9076B1A18}" destId="{1EE94859-0B7D-49A6-ACDA-3D7264463274}" srcOrd="0" destOrd="0" parTransId="{0276E40F-23C5-492F-8AF3-E99185A18550}" sibTransId="{982C8FA2-F78D-42FE-8D2C-B97AEAAA8D57}"/>
    <dgm:cxn modelId="{4539C45E-0560-40CA-946F-47A68E72D187}" type="presOf" srcId="{932C306C-CFF3-4D78-916D-0199BEF40BDE}" destId="{5086F5CE-8A9C-4629-BA8F-B51D583BF007}" srcOrd="0" destOrd="0" presId="urn:microsoft.com/office/officeart/2005/8/layout/hProcess7#1"/>
    <dgm:cxn modelId="{4292F162-3777-40BE-93B0-704F801E21E9}" type="presOf" srcId="{1EE94859-0B7D-49A6-ACDA-3D7264463274}" destId="{221F86AA-03FE-4010-9A94-DE2DE45E7596}" srcOrd="0" destOrd="0" presId="urn:microsoft.com/office/officeart/2005/8/layout/hProcess7#1"/>
    <dgm:cxn modelId="{98A8934F-072C-419A-AC48-201D2128FD3D}" type="presOf" srcId="{61920746-F548-4BA8-AFF1-C35A87E16B00}" destId="{648B5EB0-4245-47E1-B340-18A89EF16C55}" srcOrd="0" destOrd="0" presId="urn:microsoft.com/office/officeart/2005/8/layout/hProcess7#1"/>
    <dgm:cxn modelId="{B9374756-2045-48B6-B4FD-F6FE10EC312D}" srcId="{538CB332-4A40-4D5B-9196-FAC0CF22C994}" destId="{61920746-F548-4BA8-AFF1-C35A87E16B00}" srcOrd="0" destOrd="0" parTransId="{46CF08F0-41E8-47D2-B0F9-3DE9BC6CC282}" sibTransId="{A2585B47-93DE-4A1C-8B20-CB62EC45D2E4}"/>
    <dgm:cxn modelId="{39242B57-7972-4854-BFD4-6C05AB71F408}" type="presOf" srcId="{71E25D7F-7A92-4A3A-B23F-54C3F69C5256}" destId="{4542DA5D-DE25-439A-AAE2-73682038E74D}" srcOrd="1" destOrd="0" presId="urn:microsoft.com/office/officeart/2005/8/layout/hProcess7#1"/>
    <dgm:cxn modelId="{DD51BC81-EDC8-4317-A749-DCE1E8C69AF2}" srcId="{61920746-F548-4BA8-AFF1-C35A87E16B00}" destId="{932C306C-CFF3-4D78-916D-0199BEF40BDE}" srcOrd="0" destOrd="0" parTransId="{04035FAA-80A5-4E3C-9AFA-73D405719758}" sibTransId="{45B1656F-671A-4291-BEEC-9167F04E4328}"/>
    <dgm:cxn modelId="{EBE9E883-4F6C-452D-8EFF-9C711E06A9C0}" type="presOf" srcId="{164FCF17-445D-4ECD-8C81-9A4B9D25EB60}" destId="{F761D023-B4DA-4B3C-9886-EEDDA6A881A6}" srcOrd="0" destOrd="0" presId="urn:microsoft.com/office/officeart/2005/8/layout/hProcess7#1"/>
    <dgm:cxn modelId="{F794D39B-8AEA-4415-9348-7E13516C4D98}" type="presOf" srcId="{538CB332-4A40-4D5B-9196-FAC0CF22C994}" destId="{8267CA87-FC2A-470D-9A55-A739BF49BEE7}" srcOrd="0" destOrd="0" presId="urn:microsoft.com/office/officeart/2005/8/layout/hProcess7#1"/>
    <dgm:cxn modelId="{82BF399F-1C1A-405F-B460-29423A7F2A5B}" srcId="{71E25D7F-7A92-4A3A-B23F-54C3F69C5256}" destId="{164FCF17-445D-4ECD-8C81-9A4B9D25EB60}" srcOrd="0" destOrd="0" parTransId="{2AF43108-97D1-4DE0-87CA-B5D3772A2192}" sibTransId="{61A793B6-875F-47D8-B4E7-9BBE1277851B}"/>
    <dgm:cxn modelId="{48098EA8-75A5-4A9F-8CE0-5D7DA100870C}" srcId="{538CB332-4A40-4D5B-9196-FAC0CF22C994}" destId="{B8BB1022-DBCC-4ED1-B2E6-7BE9076B1A18}" srcOrd="1" destOrd="0" parTransId="{013A12BF-2B8D-46FA-860D-9DA54423DDD9}" sibTransId="{819C830D-558C-47E0-A46A-0AD7EE45DE88}"/>
    <dgm:cxn modelId="{200605C6-30C7-40D2-B409-FD858ECDE831}" type="presOf" srcId="{71E25D7F-7A92-4A3A-B23F-54C3F69C5256}" destId="{3CB3BB70-EC75-48E5-9267-9FF1C2699A7F}" srcOrd="0" destOrd="0" presId="urn:microsoft.com/office/officeart/2005/8/layout/hProcess7#1"/>
    <dgm:cxn modelId="{A906E1DE-2B26-4D09-B467-EE2838B0D5E1}" type="presOf" srcId="{61920746-F548-4BA8-AFF1-C35A87E16B00}" destId="{4E6FC90C-C759-4B03-B8EC-97FE28224FD0}" srcOrd="1" destOrd="0" presId="urn:microsoft.com/office/officeart/2005/8/layout/hProcess7#1"/>
    <dgm:cxn modelId="{1C4C6B33-A941-4F85-AF60-78DAF96CA6E4}" type="presParOf" srcId="{8267CA87-FC2A-470D-9A55-A739BF49BEE7}" destId="{AB39063C-C274-4B6B-A581-A7F22528720A}" srcOrd="0" destOrd="0" presId="urn:microsoft.com/office/officeart/2005/8/layout/hProcess7#1"/>
    <dgm:cxn modelId="{029FD3A8-FF86-42CB-94BF-2DA590369877}" type="presParOf" srcId="{AB39063C-C274-4B6B-A581-A7F22528720A}" destId="{648B5EB0-4245-47E1-B340-18A89EF16C55}" srcOrd="0" destOrd="0" presId="urn:microsoft.com/office/officeart/2005/8/layout/hProcess7#1"/>
    <dgm:cxn modelId="{59B18B5E-2C18-42B6-A5F2-8D987A377483}" type="presParOf" srcId="{AB39063C-C274-4B6B-A581-A7F22528720A}" destId="{4E6FC90C-C759-4B03-B8EC-97FE28224FD0}" srcOrd="1" destOrd="0" presId="urn:microsoft.com/office/officeart/2005/8/layout/hProcess7#1"/>
    <dgm:cxn modelId="{2570AF7E-340E-497B-A3B1-90858127FDDD}" type="presParOf" srcId="{AB39063C-C274-4B6B-A581-A7F22528720A}" destId="{5086F5CE-8A9C-4629-BA8F-B51D583BF007}" srcOrd="2" destOrd="0" presId="urn:microsoft.com/office/officeart/2005/8/layout/hProcess7#1"/>
    <dgm:cxn modelId="{B860E030-48E4-405E-8DF1-8DE996B42E50}" type="presParOf" srcId="{8267CA87-FC2A-470D-9A55-A739BF49BEE7}" destId="{DD14C43A-9BE1-4150-A099-47A61FACDEF4}" srcOrd="1" destOrd="0" presId="urn:microsoft.com/office/officeart/2005/8/layout/hProcess7#1"/>
    <dgm:cxn modelId="{52329A58-F700-42EB-B413-22A86BF60416}" type="presParOf" srcId="{8267CA87-FC2A-470D-9A55-A739BF49BEE7}" destId="{240A1F17-1EC8-41A6-8C6C-7854AB727DBD}" srcOrd="2" destOrd="0" presId="urn:microsoft.com/office/officeart/2005/8/layout/hProcess7#1"/>
    <dgm:cxn modelId="{763A8EA9-7C4D-445C-AC9F-0989F99D1EAF}" type="presParOf" srcId="{240A1F17-1EC8-41A6-8C6C-7854AB727DBD}" destId="{7B8E93DB-4933-4867-83E3-0D4C0619099D}" srcOrd="0" destOrd="0" presId="urn:microsoft.com/office/officeart/2005/8/layout/hProcess7#1"/>
    <dgm:cxn modelId="{C5C74053-CBC1-4631-B778-293D60C5B300}" type="presParOf" srcId="{240A1F17-1EC8-41A6-8C6C-7854AB727DBD}" destId="{4AB43124-1E00-4064-A721-0D2A490172C5}" srcOrd="1" destOrd="0" presId="urn:microsoft.com/office/officeart/2005/8/layout/hProcess7#1"/>
    <dgm:cxn modelId="{7B229F56-B029-41DA-B353-3B0ABE95FA86}" type="presParOf" srcId="{240A1F17-1EC8-41A6-8C6C-7854AB727DBD}" destId="{00BCD3B1-BAC5-4CFA-9B2A-113D12668C20}" srcOrd="2" destOrd="0" presId="urn:microsoft.com/office/officeart/2005/8/layout/hProcess7#1"/>
    <dgm:cxn modelId="{280330B5-4E77-4855-8721-6A9D6A4B6D1C}" type="presParOf" srcId="{8267CA87-FC2A-470D-9A55-A739BF49BEE7}" destId="{C3FCB0A2-C9E6-4224-B8A1-FDB775810F88}" srcOrd="3" destOrd="0" presId="urn:microsoft.com/office/officeart/2005/8/layout/hProcess7#1"/>
    <dgm:cxn modelId="{BFE9B6EE-088D-4257-A439-C3AEDF3866A0}" type="presParOf" srcId="{8267CA87-FC2A-470D-9A55-A739BF49BEE7}" destId="{B2C96F2D-8EA1-409C-8813-8B81C8DA43DB}" srcOrd="4" destOrd="0" presId="urn:microsoft.com/office/officeart/2005/8/layout/hProcess7#1"/>
    <dgm:cxn modelId="{A95ACBF2-39A5-4C11-897D-6C4CDEF59EE4}" type="presParOf" srcId="{B2C96F2D-8EA1-409C-8813-8B81C8DA43DB}" destId="{71DE09CC-6B39-41F0-B902-C203BC23DC29}" srcOrd="0" destOrd="0" presId="urn:microsoft.com/office/officeart/2005/8/layout/hProcess7#1"/>
    <dgm:cxn modelId="{DFD9C48C-308E-4801-93E4-187C51999A71}" type="presParOf" srcId="{B2C96F2D-8EA1-409C-8813-8B81C8DA43DB}" destId="{4F1B3BA0-6A81-4DBF-A3AA-E8FD3D617FF9}" srcOrd="1" destOrd="0" presId="urn:microsoft.com/office/officeart/2005/8/layout/hProcess7#1"/>
    <dgm:cxn modelId="{B3F84276-8552-489D-A885-39460AE5B295}" type="presParOf" srcId="{B2C96F2D-8EA1-409C-8813-8B81C8DA43DB}" destId="{221F86AA-03FE-4010-9A94-DE2DE45E7596}" srcOrd="2" destOrd="0" presId="urn:microsoft.com/office/officeart/2005/8/layout/hProcess7#1"/>
    <dgm:cxn modelId="{7FDC7E13-C054-4492-95D2-B210F4DCCEC6}" type="presParOf" srcId="{8267CA87-FC2A-470D-9A55-A739BF49BEE7}" destId="{2B9B28A5-AB4E-40A5-8ABB-3AD7559AF2A1}" srcOrd="5" destOrd="0" presId="urn:microsoft.com/office/officeart/2005/8/layout/hProcess7#1"/>
    <dgm:cxn modelId="{9B1D0643-30D7-4FDE-935F-72835E86DD59}" type="presParOf" srcId="{8267CA87-FC2A-470D-9A55-A739BF49BEE7}" destId="{C4FD52F2-2E9B-411F-A128-6E065E1DE356}" srcOrd="6" destOrd="0" presId="urn:microsoft.com/office/officeart/2005/8/layout/hProcess7#1"/>
    <dgm:cxn modelId="{D490308D-81C1-4D53-B9E7-612D55BFBE13}" type="presParOf" srcId="{C4FD52F2-2E9B-411F-A128-6E065E1DE356}" destId="{C4C1C669-561C-4672-AF6F-E76FA845233F}" srcOrd="0" destOrd="0" presId="urn:microsoft.com/office/officeart/2005/8/layout/hProcess7#1"/>
    <dgm:cxn modelId="{B6DB8105-1BA8-4008-8095-357E3288C533}" type="presParOf" srcId="{C4FD52F2-2E9B-411F-A128-6E065E1DE356}" destId="{08CD9636-6BD7-4402-8D08-D9F2F2F6CCA1}" srcOrd="1" destOrd="0" presId="urn:microsoft.com/office/officeart/2005/8/layout/hProcess7#1"/>
    <dgm:cxn modelId="{5CCE3ADE-C4B0-448A-A553-881A329459E8}" type="presParOf" srcId="{C4FD52F2-2E9B-411F-A128-6E065E1DE356}" destId="{467B0B6A-FA96-44D9-A370-9096E7A0BA4C}" srcOrd="2" destOrd="0" presId="urn:microsoft.com/office/officeart/2005/8/layout/hProcess7#1"/>
    <dgm:cxn modelId="{5506BEFB-661F-48A3-A127-CA177810F87C}" type="presParOf" srcId="{8267CA87-FC2A-470D-9A55-A739BF49BEE7}" destId="{69EAA9AF-0DBD-4BDA-B54D-B01FB46FC7DE}" srcOrd="7" destOrd="0" presId="urn:microsoft.com/office/officeart/2005/8/layout/hProcess7#1"/>
    <dgm:cxn modelId="{20561E5A-CB8D-48B6-98BA-02D1F3DCF1C6}" type="presParOf" srcId="{8267CA87-FC2A-470D-9A55-A739BF49BEE7}" destId="{7AA7F9B0-0051-45C8-B564-2A1C31E1DF22}" srcOrd="8" destOrd="0" presId="urn:microsoft.com/office/officeart/2005/8/layout/hProcess7#1"/>
    <dgm:cxn modelId="{D808D267-5FB4-4719-B50C-47A1665DC6FD}" type="presParOf" srcId="{7AA7F9B0-0051-45C8-B564-2A1C31E1DF22}" destId="{3CB3BB70-EC75-48E5-9267-9FF1C2699A7F}" srcOrd="0" destOrd="0" presId="urn:microsoft.com/office/officeart/2005/8/layout/hProcess7#1"/>
    <dgm:cxn modelId="{9518023C-B046-4065-899E-05D58F25CA86}" type="presParOf" srcId="{7AA7F9B0-0051-45C8-B564-2A1C31E1DF22}" destId="{4542DA5D-DE25-439A-AAE2-73682038E74D}" srcOrd="1" destOrd="0" presId="urn:microsoft.com/office/officeart/2005/8/layout/hProcess7#1"/>
    <dgm:cxn modelId="{9040CA88-CD08-4193-99A9-9D795310A8D1}" type="presParOf" srcId="{7AA7F9B0-0051-45C8-B564-2A1C31E1DF22}" destId="{F761D023-B4DA-4B3C-9886-EEDDA6A881A6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1E3F7-32C9-4843-AA79-BAE766040CD0}">
      <dsp:nvSpPr>
        <dsp:cNvPr id="0" name=""/>
        <dsp:cNvSpPr/>
      </dsp:nvSpPr>
      <dsp:spPr>
        <a:xfrm>
          <a:off x="1107" y="1311493"/>
          <a:ext cx="1747125" cy="1441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абсолютизм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Карл </a:t>
          </a:r>
          <a:r>
            <a:rPr lang="en-US" sz="1700" kern="1200" dirty="0"/>
            <a:t>I</a:t>
          </a:r>
          <a:endParaRPr lang="ru-RU" sz="1700" kern="1200" dirty="0"/>
        </a:p>
      </dsp:txBody>
      <dsp:txXfrm>
        <a:off x="34269" y="1344655"/>
        <a:ext cx="1680801" cy="1065900"/>
      </dsp:txXfrm>
    </dsp:sp>
    <dsp:sp modelId="{05AFD5F2-FBCB-4F72-801E-417DA4B4F3A5}">
      <dsp:nvSpPr>
        <dsp:cNvPr id="0" name=""/>
        <dsp:cNvSpPr/>
      </dsp:nvSpPr>
      <dsp:spPr>
        <a:xfrm>
          <a:off x="975131" y="1626628"/>
          <a:ext cx="1968222" cy="1968222"/>
        </a:xfrm>
        <a:prstGeom prst="leftCircularArrow">
          <a:avLst>
            <a:gd name="adj1" fmla="val 3364"/>
            <a:gd name="adj2" fmla="val 415987"/>
            <a:gd name="adj3" fmla="val 2191498"/>
            <a:gd name="adj4" fmla="val 9024489"/>
            <a:gd name="adj5" fmla="val 392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5FE13A-A26E-481B-AE7F-1DE5A54A6420}">
      <dsp:nvSpPr>
        <dsp:cNvPr id="0" name=""/>
        <dsp:cNvSpPr/>
      </dsp:nvSpPr>
      <dsp:spPr>
        <a:xfrm>
          <a:off x="389358" y="2443718"/>
          <a:ext cx="1553000" cy="6175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монархия</a:t>
          </a:r>
        </a:p>
      </dsp:txBody>
      <dsp:txXfrm>
        <a:off x="407446" y="2461806"/>
        <a:ext cx="1516824" cy="581401"/>
      </dsp:txXfrm>
    </dsp:sp>
    <dsp:sp modelId="{F45E1BDF-2BC9-4333-A4AC-3850763182AA}">
      <dsp:nvSpPr>
        <dsp:cNvPr id="0" name=""/>
        <dsp:cNvSpPr/>
      </dsp:nvSpPr>
      <dsp:spPr>
        <a:xfrm>
          <a:off x="2257608" y="1311493"/>
          <a:ext cx="1747125" cy="1441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Долгий парламент</a:t>
          </a:r>
        </a:p>
      </dsp:txBody>
      <dsp:txXfrm>
        <a:off x="2290770" y="1653443"/>
        <a:ext cx="1680801" cy="1065900"/>
      </dsp:txXfrm>
    </dsp:sp>
    <dsp:sp modelId="{76BEBC4D-3374-4D3F-9426-F98BB96C3EF7}">
      <dsp:nvSpPr>
        <dsp:cNvPr id="0" name=""/>
        <dsp:cNvSpPr/>
      </dsp:nvSpPr>
      <dsp:spPr>
        <a:xfrm>
          <a:off x="3217072" y="412648"/>
          <a:ext cx="2191466" cy="2191466"/>
        </a:xfrm>
        <a:prstGeom prst="circularArrow">
          <a:avLst>
            <a:gd name="adj1" fmla="val 3021"/>
            <a:gd name="adj2" fmla="val 370596"/>
            <a:gd name="adj3" fmla="val 19453893"/>
            <a:gd name="adj4" fmla="val 12575511"/>
            <a:gd name="adj5" fmla="val 3524"/>
          </a:avLst>
        </a:prstGeom>
        <a:solidFill>
          <a:schemeClr val="accent2">
            <a:hueOff val="-8662909"/>
            <a:satOff val="7828"/>
            <a:lumOff val="88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2F6605-4B3C-4F7E-9E0D-9014AA01187E}">
      <dsp:nvSpPr>
        <dsp:cNvPr id="0" name=""/>
        <dsp:cNvSpPr/>
      </dsp:nvSpPr>
      <dsp:spPr>
        <a:xfrm>
          <a:off x="2645858" y="1002704"/>
          <a:ext cx="1553000" cy="617577"/>
        </a:xfrm>
        <a:prstGeom prst="roundRect">
          <a:avLst>
            <a:gd name="adj" fmla="val 10000"/>
          </a:avLst>
        </a:prstGeom>
        <a:solidFill>
          <a:schemeClr val="accent2">
            <a:hueOff val="-5775273"/>
            <a:satOff val="5219"/>
            <a:lumOff val="58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республика</a:t>
          </a:r>
        </a:p>
      </dsp:txBody>
      <dsp:txXfrm>
        <a:off x="2663946" y="1020792"/>
        <a:ext cx="1516824" cy="581401"/>
      </dsp:txXfrm>
    </dsp:sp>
    <dsp:sp modelId="{AF335756-EDD6-46C1-A1BA-7E0C204E4616}">
      <dsp:nvSpPr>
        <dsp:cNvPr id="0" name=""/>
        <dsp:cNvSpPr/>
      </dsp:nvSpPr>
      <dsp:spPr>
        <a:xfrm>
          <a:off x="4514108" y="1311493"/>
          <a:ext cx="1747125" cy="1441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Кромвель</a:t>
          </a:r>
        </a:p>
      </dsp:txBody>
      <dsp:txXfrm>
        <a:off x="4547270" y="1344655"/>
        <a:ext cx="1680801" cy="1065900"/>
      </dsp:txXfrm>
    </dsp:sp>
    <dsp:sp modelId="{2BD1A5FA-06B5-439E-8CAD-25D1A1099BD8}">
      <dsp:nvSpPr>
        <dsp:cNvPr id="0" name=""/>
        <dsp:cNvSpPr/>
      </dsp:nvSpPr>
      <dsp:spPr>
        <a:xfrm>
          <a:off x="5488132" y="1626628"/>
          <a:ext cx="1968222" cy="1968222"/>
        </a:xfrm>
        <a:prstGeom prst="leftCircularArrow">
          <a:avLst>
            <a:gd name="adj1" fmla="val 3364"/>
            <a:gd name="adj2" fmla="val 415987"/>
            <a:gd name="adj3" fmla="val 2191498"/>
            <a:gd name="adj4" fmla="val 9024489"/>
            <a:gd name="adj5" fmla="val 3924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5BFB6-528A-43A4-8AC8-75A0F08907C1}">
      <dsp:nvSpPr>
        <dsp:cNvPr id="0" name=""/>
        <dsp:cNvSpPr/>
      </dsp:nvSpPr>
      <dsp:spPr>
        <a:xfrm>
          <a:off x="4902358" y="2443718"/>
          <a:ext cx="1553000" cy="617577"/>
        </a:xfrm>
        <a:prstGeom prst="roundRect">
          <a:avLst>
            <a:gd name="adj" fmla="val 10000"/>
          </a:avLst>
        </a:prstGeom>
        <a:solidFill>
          <a:schemeClr val="accent2">
            <a:hueOff val="-11550546"/>
            <a:satOff val="10438"/>
            <a:lumOff val="117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диктатура</a:t>
          </a:r>
        </a:p>
      </dsp:txBody>
      <dsp:txXfrm>
        <a:off x="4920446" y="2461806"/>
        <a:ext cx="1516824" cy="581401"/>
      </dsp:txXfrm>
    </dsp:sp>
    <dsp:sp modelId="{46A9D83E-0EE0-4950-930C-22C4AF5859D2}">
      <dsp:nvSpPr>
        <dsp:cNvPr id="0" name=""/>
        <dsp:cNvSpPr/>
      </dsp:nvSpPr>
      <dsp:spPr>
        <a:xfrm>
          <a:off x="6770609" y="1311493"/>
          <a:ext cx="1747125" cy="1441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Парламентская монархия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Карл</a:t>
          </a:r>
          <a:r>
            <a:rPr lang="en-US" sz="1700" kern="1200" dirty="0"/>
            <a:t>II</a:t>
          </a:r>
          <a:endParaRPr lang="ru-RU" sz="1700" kern="1200" dirty="0"/>
        </a:p>
      </dsp:txBody>
      <dsp:txXfrm>
        <a:off x="6803771" y="1653443"/>
        <a:ext cx="1680801" cy="1065900"/>
      </dsp:txXfrm>
    </dsp:sp>
    <dsp:sp modelId="{6E8BA5FE-0B56-49EE-95E9-B3A92148AC3C}">
      <dsp:nvSpPr>
        <dsp:cNvPr id="0" name=""/>
        <dsp:cNvSpPr/>
      </dsp:nvSpPr>
      <dsp:spPr>
        <a:xfrm>
          <a:off x="7158859" y="1002704"/>
          <a:ext cx="1553000" cy="617577"/>
        </a:xfrm>
        <a:prstGeom prst="roundRect">
          <a:avLst>
            <a:gd name="adj" fmla="val 10000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монархия</a:t>
          </a:r>
        </a:p>
      </dsp:txBody>
      <dsp:txXfrm>
        <a:off x="7176947" y="1020792"/>
        <a:ext cx="1516824" cy="5814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B5EB0-4245-47E1-B340-18A89EF16C55}">
      <dsp:nvSpPr>
        <dsp:cNvPr id="0" name=""/>
        <dsp:cNvSpPr/>
      </dsp:nvSpPr>
      <dsp:spPr>
        <a:xfrm>
          <a:off x="523" y="0"/>
          <a:ext cx="2251375" cy="22322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5000"/>
                <a:satMod val="160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5000"/>
                <a:satMod val="200000"/>
              </a:schemeClr>
            </a:gs>
          </a:gsLst>
          <a:lin ang="16200000" scaled="1"/>
        </a:gra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законодательная</a:t>
          </a:r>
        </a:p>
      </dsp:txBody>
      <dsp:txXfrm rot="16200000">
        <a:off x="-689560" y="690084"/>
        <a:ext cx="1830443" cy="450275"/>
      </dsp:txXfrm>
    </dsp:sp>
    <dsp:sp modelId="{5086F5CE-8A9C-4629-BA8F-B51D583BF007}">
      <dsp:nvSpPr>
        <dsp:cNvPr id="0" name=""/>
        <dsp:cNvSpPr/>
      </dsp:nvSpPr>
      <dsp:spPr>
        <a:xfrm>
          <a:off x="450798" y="0"/>
          <a:ext cx="1677274" cy="2232248"/>
        </a:xfrm>
        <a:prstGeom prst="rect">
          <a:avLst/>
        </a:prstGeom>
        <a:noFill/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1"/>
              </a:solidFill>
            </a:rPr>
            <a:t>СЕНАТ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1"/>
              </a:solidFill>
            </a:rPr>
            <a:t>КОНГРЕСС</a:t>
          </a:r>
        </a:p>
      </dsp:txBody>
      <dsp:txXfrm>
        <a:off x="450798" y="0"/>
        <a:ext cx="1677274" cy="2232248"/>
      </dsp:txXfrm>
    </dsp:sp>
    <dsp:sp modelId="{71DE09CC-6B39-41F0-B902-C203BC23DC29}">
      <dsp:nvSpPr>
        <dsp:cNvPr id="0" name=""/>
        <dsp:cNvSpPr/>
      </dsp:nvSpPr>
      <dsp:spPr>
        <a:xfrm>
          <a:off x="2330696" y="0"/>
          <a:ext cx="2251375" cy="22322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-8662909"/>
                <a:satOff val="7828"/>
                <a:lumOff val="884"/>
                <a:alphaOff val="0"/>
                <a:shade val="75000"/>
                <a:satMod val="160000"/>
              </a:schemeClr>
            </a:gs>
            <a:gs pos="60000">
              <a:schemeClr val="accent2">
                <a:hueOff val="-8662909"/>
                <a:satOff val="7828"/>
                <a:lumOff val="884"/>
                <a:alphaOff val="0"/>
                <a:satMod val="150000"/>
              </a:schemeClr>
            </a:gs>
            <a:gs pos="100000">
              <a:schemeClr val="accent2">
                <a:hueOff val="-8662909"/>
                <a:satOff val="7828"/>
                <a:lumOff val="884"/>
                <a:alphaOff val="0"/>
                <a:tint val="75000"/>
                <a:satMod val="200000"/>
              </a:schemeClr>
            </a:gs>
          </a:gsLst>
          <a:lin ang="16200000" scaled="1"/>
        </a:gra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исполнительная</a:t>
          </a:r>
        </a:p>
      </dsp:txBody>
      <dsp:txXfrm rot="16200000">
        <a:off x="1640612" y="690084"/>
        <a:ext cx="1830443" cy="450275"/>
      </dsp:txXfrm>
    </dsp:sp>
    <dsp:sp modelId="{4AB43124-1E00-4064-A721-0D2A490172C5}">
      <dsp:nvSpPr>
        <dsp:cNvPr id="0" name=""/>
        <dsp:cNvSpPr/>
      </dsp:nvSpPr>
      <dsp:spPr>
        <a:xfrm rot="5400000">
          <a:off x="2177910" y="1744984"/>
          <a:ext cx="328086" cy="33770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1F86AA-03FE-4010-9A94-DE2DE45E7596}">
      <dsp:nvSpPr>
        <dsp:cNvPr id="0" name=""/>
        <dsp:cNvSpPr/>
      </dsp:nvSpPr>
      <dsp:spPr>
        <a:xfrm>
          <a:off x="2780971" y="0"/>
          <a:ext cx="1677274" cy="2232248"/>
        </a:xfrm>
        <a:prstGeom prst="rect">
          <a:avLst/>
        </a:prstGeom>
        <a:noFill/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1"/>
              </a:solidFill>
            </a:rPr>
            <a:t>ПРЕЗИДЕНТ</a:t>
          </a:r>
        </a:p>
      </dsp:txBody>
      <dsp:txXfrm>
        <a:off x="2780971" y="0"/>
        <a:ext cx="1677274" cy="2232248"/>
      </dsp:txXfrm>
    </dsp:sp>
    <dsp:sp modelId="{3CB3BB70-EC75-48E5-9267-9FF1C2699A7F}">
      <dsp:nvSpPr>
        <dsp:cNvPr id="0" name=""/>
        <dsp:cNvSpPr/>
      </dsp:nvSpPr>
      <dsp:spPr>
        <a:xfrm>
          <a:off x="4660869" y="0"/>
          <a:ext cx="2251375" cy="2232248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-17325818"/>
                <a:satOff val="15657"/>
                <a:lumOff val="1768"/>
                <a:alphaOff val="0"/>
                <a:shade val="75000"/>
                <a:satMod val="160000"/>
              </a:schemeClr>
            </a:gs>
            <a:gs pos="60000">
              <a:schemeClr val="accent2">
                <a:hueOff val="-17325818"/>
                <a:satOff val="15657"/>
                <a:lumOff val="1768"/>
                <a:alphaOff val="0"/>
                <a:satMod val="150000"/>
              </a:schemeClr>
            </a:gs>
            <a:gs pos="100000">
              <a:schemeClr val="accent2">
                <a:hueOff val="-17325818"/>
                <a:satOff val="15657"/>
                <a:lumOff val="1768"/>
                <a:alphaOff val="0"/>
                <a:tint val="75000"/>
                <a:satMod val="200000"/>
              </a:schemeClr>
            </a:gs>
          </a:gsLst>
          <a:lin ang="16200000" scaled="1"/>
        </a:gradFill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судебная</a:t>
          </a:r>
        </a:p>
      </dsp:txBody>
      <dsp:txXfrm rot="16200000">
        <a:off x="3970785" y="690084"/>
        <a:ext cx="1830443" cy="450275"/>
      </dsp:txXfrm>
    </dsp:sp>
    <dsp:sp modelId="{08CD9636-6BD7-4402-8D08-D9F2F2F6CCA1}">
      <dsp:nvSpPr>
        <dsp:cNvPr id="0" name=""/>
        <dsp:cNvSpPr/>
      </dsp:nvSpPr>
      <dsp:spPr>
        <a:xfrm rot="5400000">
          <a:off x="4508083" y="1744984"/>
          <a:ext cx="328086" cy="33770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61D023-B4DA-4B3C-9886-EEDDA6A881A6}">
      <dsp:nvSpPr>
        <dsp:cNvPr id="0" name=""/>
        <dsp:cNvSpPr/>
      </dsp:nvSpPr>
      <dsp:spPr>
        <a:xfrm>
          <a:off x="5111144" y="0"/>
          <a:ext cx="1677274" cy="2232248"/>
        </a:xfrm>
        <a:prstGeom prst="rect">
          <a:avLst/>
        </a:prstGeom>
        <a:noFill/>
        <a:ln>
          <a:noFill/>
        </a:ln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1"/>
              </a:solidFill>
            </a:rPr>
            <a:t>ВЕРХОВНЫЙ СУД</a:t>
          </a:r>
        </a:p>
      </dsp:txBody>
      <dsp:txXfrm>
        <a:off x="5111144" y="0"/>
        <a:ext cx="1677274" cy="2232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6F4C-34F4-4F88-B32F-0D2B37714344}" type="datetimeFigureOut">
              <a:rPr lang="ru-RU" smtClean="0"/>
              <a:pPr/>
              <a:t>24.10.2021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99744-C6CE-4601-9CE4-C029E19D75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81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99744-C6CE-4601-9CE4-C029E19D75C2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13DB6-6D9E-41FF-9D7D-A6C4A20A568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C2B6-A619-4ABF-BDCF-82DFBA39C4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2091E-406E-487F-8235-58DF902BBA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B153-DC24-4105-9B38-64E110AC94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C628-B8A5-4BA5-B040-BAA249A076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5672C-D76D-4F62-8200-3DC24ECAA32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530C-515F-406B-8AEC-D8439A5B121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DBB5D-5DBE-4E60-8CFA-E818D8340A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81DE6-3AA3-4834-9B82-100137912E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075D-136A-4D79-9F14-745EA2B594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C150CB8D-DB1A-4A4E-9402-02A65578C0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044AAF1-7730-4D45-8DFF-C03A8F2634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commons/6/6f/Contemporary_German_print_depicting_Charles_Is_beheading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diagramQuickStyle" Target="../diagrams/quickStyle2.xml"/><Relationship Id="rId3" Type="http://schemas.openxmlformats.org/officeDocument/2006/relationships/hyperlink" Target="http://upload.wikimedia.org/wikipedia/commons/1/19/Constitution_Pg1of4_AC.jpg" TargetMode="External"/><Relationship Id="rId7" Type="http://schemas.openxmlformats.org/officeDocument/2006/relationships/hyperlink" Target="http://upload.wikimedia.org/wikipedia/commons/e/e8/Whitehouse_north.jpg" TargetMode="Externa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diagramData" Target="../diagrams/data2.xml"/><Relationship Id="rId5" Type="http://schemas.openxmlformats.org/officeDocument/2006/relationships/hyperlink" Target="http://upload.wikimedia.org/wikipedia/commons/1/18/Uscapitolindaylight.jpg" TargetMode="External"/><Relationship Id="rId15" Type="http://schemas.microsoft.com/office/2007/relationships/diagramDrawing" Target="../diagrams/drawing2.xml"/><Relationship Id="rId10" Type="http://schemas.openxmlformats.org/officeDocument/2006/relationships/image" Target="../media/image31.jpeg"/><Relationship Id="rId4" Type="http://schemas.openxmlformats.org/officeDocument/2006/relationships/image" Target="../media/image28.jpeg"/><Relationship Id="rId9" Type="http://schemas.openxmlformats.org/officeDocument/2006/relationships/hyperlink" Target="http://upload.wikimedia.org/wikipedia/commons/3/32/US_Supreme_Court_Building.jpg" TargetMode="External"/><Relationship Id="rId14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roza.ru/pics/2009/02/13/130.jp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ria.ru/spravka/20130704/947135774.html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hyperlink" Target="http://upload.wikimedia.org/wikipedia/commons/5/5b/LongParliament.jpg" TargetMode="External"/><Relationship Id="rId12" Type="http://schemas.openxmlformats.org/officeDocument/2006/relationships/diagramColors" Target="../diagrams/colors1.xml"/><Relationship Id="rId2" Type="http://schemas.openxmlformats.org/officeDocument/2006/relationships/hyperlink" Target="http://upload.wikimedia.org/wikipedia/commons/e/e9/Oliver_Cromwell_by_Robert_Walke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.jpeg"/><Relationship Id="rId10" Type="http://schemas.openxmlformats.org/officeDocument/2006/relationships/diagramLayout" Target="../diagrams/layout1.xml"/><Relationship Id="rId4" Type="http://schemas.openxmlformats.org/officeDocument/2006/relationships/hyperlink" Target="http://upload.wikimedia.org/wikipedia/commons/5/54/Carolus_I.jpg" TargetMode="External"/><Relationship Id="rId9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upload.wikimedia.org/wikipedia/commons/c/c0/Charles_I_memorial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БУРЖУАЗНЫЕ РЕВОЛЮЦИИ</a:t>
            </a:r>
          </a:p>
        </p:txBody>
      </p:sp>
      <p:pic>
        <p:nvPicPr>
          <p:cNvPr id="37890" name="Picture 2" descr="File:Contemporary German print depicting Charles Is behead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88840"/>
            <a:ext cx="5109111" cy="449745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25712C5-2491-4342-B13F-008FE7E15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Раскройте определение </a:t>
            </a:r>
            <a:r>
              <a:rPr lang="ru-RU" b="1" dirty="0"/>
              <a:t>Конгресс, Декларация, революция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820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E557FE0-9787-4A8E-B6D1-E5B870CCF94E}"/>
              </a:ext>
            </a:extLst>
          </p:cNvPr>
          <p:cNvSpPr/>
          <p:nvPr/>
        </p:nvSpPr>
        <p:spPr>
          <a:xfrm>
            <a:off x="1259632" y="188640"/>
            <a:ext cx="648072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Предпосылки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2FD5C65F-EFEC-4181-8E7B-4644346A64F6}"/>
              </a:ext>
            </a:extLst>
          </p:cNvPr>
          <p:cNvSpPr/>
          <p:nvPr/>
        </p:nvSpPr>
        <p:spPr>
          <a:xfrm>
            <a:off x="179512" y="2492896"/>
            <a:ext cx="2160240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47A37DAA-4952-4273-B1DB-9CC936476A8A}"/>
              </a:ext>
            </a:extLst>
          </p:cNvPr>
          <p:cNvSpPr/>
          <p:nvPr/>
        </p:nvSpPr>
        <p:spPr>
          <a:xfrm>
            <a:off x="1432315" y="3573016"/>
            <a:ext cx="2160240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5C15FC35-D3F6-4133-B8E5-1147D3BC7A53}"/>
              </a:ext>
            </a:extLst>
          </p:cNvPr>
          <p:cNvSpPr/>
          <p:nvPr/>
        </p:nvSpPr>
        <p:spPr>
          <a:xfrm>
            <a:off x="2699792" y="4797152"/>
            <a:ext cx="2160240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13F3B33C-3CC0-4C0F-955D-A325EDEFE6A8}"/>
              </a:ext>
            </a:extLst>
          </p:cNvPr>
          <p:cNvCxnSpPr>
            <a:stCxn id="2" idx="2"/>
          </p:cNvCxnSpPr>
          <p:nvPr/>
        </p:nvCxnSpPr>
        <p:spPr>
          <a:xfrm flipH="1">
            <a:off x="2051720" y="1556792"/>
            <a:ext cx="2448272" cy="10801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975E5F7A-5C0B-49CF-8838-31E72DBA81C0}"/>
              </a:ext>
            </a:extLst>
          </p:cNvPr>
          <p:cNvCxnSpPr>
            <a:cxnSpLocks/>
            <a:endCxn id="4" idx="7"/>
          </p:cNvCxnSpPr>
          <p:nvPr/>
        </p:nvCxnSpPr>
        <p:spPr>
          <a:xfrm flipH="1">
            <a:off x="3276195" y="1556792"/>
            <a:ext cx="1223798" cy="21744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881B74F-2F8B-45D1-8C69-FCD0135E5C67}"/>
              </a:ext>
            </a:extLst>
          </p:cNvPr>
          <p:cNvCxnSpPr>
            <a:cxnSpLocks/>
            <a:stCxn id="2" idx="2"/>
            <a:endCxn id="5" idx="7"/>
          </p:cNvCxnSpPr>
          <p:nvPr/>
        </p:nvCxnSpPr>
        <p:spPr>
          <a:xfrm>
            <a:off x="4499992" y="1556792"/>
            <a:ext cx="43680" cy="33985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36841FB-C9AC-4442-B943-ED1A892C6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689" y="2501874"/>
            <a:ext cx="4463208" cy="446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19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509CF0CD-C171-4222-A1CA-32B69F676D8D}"/>
              </a:ext>
            </a:extLst>
          </p:cNvPr>
          <p:cNvSpPr/>
          <p:nvPr/>
        </p:nvSpPr>
        <p:spPr>
          <a:xfrm>
            <a:off x="467544" y="1484784"/>
            <a:ext cx="8424936" cy="352839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Как вы думаете все ли жители поддержали борьбу за независимость и почему?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</a:rPr>
              <a:t>Какие группировки сложились в результате этого?</a:t>
            </a:r>
          </a:p>
        </p:txBody>
      </p:sp>
    </p:spTree>
    <p:extLst>
      <p:ext uri="{BB962C8B-B14F-4D97-AF65-F5344CB8AC3E}">
        <p14:creationId xmlns:p14="http://schemas.microsoft.com/office/powerpoint/2010/main" val="1644989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D6ED21-7072-41A5-8D18-7271E3CC4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7" y="548680"/>
            <a:ext cx="9144000" cy="466409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7944736-1509-496E-B6A7-C6EB38633B3B}"/>
              </a:ext>
            </a:extLst>
          </p:cNvPr>
          <p:cNvSpPr/>
          <p:nvPr/>
        </p:nvSpPr>
        <p:spPr>
          <a:xfrm>
            <a:off x="215516" y="573325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Кто такие «пуритане»?</a:t>
            </a:r>
          </a:p>
        </p:txBody>
      </p:sp>
    </p:spTree>
    <p:extLst>
      <p:ext uri="{BB962C8B-B14F-4D97-AF65-F5344CB8AC3E}">
        <p14:creationId xmlns:p14="http://schemas.microsoft.com/office/powerpoint/2010/main" val="2742811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324FA6-2647-4F5F-B36C-F5892009B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4743"/>
            <a:ext cx="9144000" cy="598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23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06F2FF-E3EE-4E1D-A3DE-412399E9C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31" y="2996952"/>
            <a:ext cx="9144000" cy="2917512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CF5A460-0748-4018-A60D-15589B73A18A}"/>
              </a:ext>
            </a:extLst>
          </p:cNvPr>
          <p:cNvSpPr/>
          <p:nvPr/>
        </p:nvSpPr>
        <p:spPr>
          <a:xfrm>
            <a:off x="107504" y="83671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Как отразились религиозные убеждения на идеологии американского общества?</a:t>
            </a:r>
          </a:p>
        </p:txBody>
      </p:sp>
    </p:spTree>
    <p:extLst>
      <p:ext uri="{BB962C8B-B14F-4D97-AF65-F5344CB8AC3E}">
        <p14:creationId xmlns:p14="http://schemas.microsoft.com/office/powerpoint/2010/main" val="176267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ic.academic.ru/pictures/sie/voiyna_za_nez_v_sev_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6" y="188640"/>
            <a:ext cx="8028113" cy="656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148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9A6A83-3DF4-4E30-A05C-6A85FCF88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3643"/>
            <a:ext cx="9144000" cy="635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85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B04E22-6381-4224-96C8-2AC4D4BE6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772816"/>
            <a:ext cx="5972175" cy="457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E2D221-ADB4-496D-A82F-BC0967727E87}"/>
              </a:ext>
            </a:extLst>
          </p:cNvPr>
          <p:cNvSpPr txBox="1"/>
          <p:nvPr/>
        </p:nvSpPr>
        <p:spPr>
          <a:xfrm>
            <a:off x="683568" y="404664"/>
            <a:ext cx="79928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Сформулируйте еще одну причину Войны за Независимость?</a:t>
            </a:r>
          </a:p>
        </p:txBody>
      </p:sp>
    </p:spTree>
    <p:extLst>
      <p:ext uri="{BB962C8B-B14F-4D97-AF65-F5344CB8AC3E}">
        <p14:creationId xmlns:p14="http://schemas.microsoft.com/office/powerpoint/2010/main" val="2560685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1313F143-E97C-4952-A5D8-1DDA1DDB7EBB}"/>
              </a:ext>
            </a:extLst>
          </p:cNvPr>
          <p:cNvSpPr/>
          <p:nvPr/>
        </p:nvSpPr>
        <p:spPr>
          <a:xfrm>
            <a:off x="1403648" y="332656"/>
            <a:ext cx="6480720" cy="115212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Прочитайте текст Декларации </a:t>
            </a:r>
          </a:p>
        </p:txBody>
      </p:sp>
      <p:sp>
        <p:nvSpPr>
          <p:cNvPr id="3" name="Облачко с текстом: овальное 2">
            <a:extLst>
              <a:ext uri="{FF2B5EF4-FFF2-40B4-BE49-F238E27FC236}">
                <a16:creationId xmlns:a16="http://schemas.microsoft.com/office/drawing/2014/main" id="{DEC61BD4-A25A-47DB-A310-A0F770D3F059}"/>
              </a:ext>
            </a:extLst>
          </p:cNvPr>
          <p:cNvSpPr/>
          <p:nvPr/>
        </p:nvSpPr>
        <p:spPr>
          <a:xfrm>
            <a:off x="107504" y="2564904"/>
            <a:ext cx="7344816" cy="302433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Основные претензии к королю Великобритании.</a:t>
            </a:r>
          </a:p>
          <a:p>
            <a:pPr algn="ctr"/>
            <a:r>
              <a:rPr lang="ru-RU" dirty="0"/>
              <a:t>В чем суть конфликта между колониями и королем?</a:t>
            </a:r>
          </a:p>
          <a:p>
            <a:pPr algn="ctr"/>
            <a:r>
              <a:rPr lang="ru-RU" dirty="0"/>
              <a:t>Как видят будущее колоний авторы декларации?</a:t>
            </a:r>
          </a:p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7A8EA6-9A97-4D10-9B33-D401D5E7F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910" y="4149080"/>
            <a:ext cx="2846090" cy="284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36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26064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Революция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1520" y="1628800"/>
            <a:ext cx="8564562" cy="4968850"/>
          </a:xfrm>
          <a:prstGeom prst="rect">
            <a:avLst/>
          </a:prstGeom>
          <a:ln>
            <a:headEnd/>
            <a:tailEnd/>
          </a:ln>
          <a:effectLst>
            <a:outerShdw blurRad="50800" dist="25400" dir="5400000" rotWithShape="0">
              <a:srgbClr val="000000">
                <a:alpha val="43137"/>
              </a:srgbClr>
            </a:outerShdw>
            <a:softEdge rad="6350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2075" tIns="46038" rIns="92075" bIns="46038" anchor="b"/>
          <a:lstStyle/>
          <a:p>
            <a:pPr algn="just"/>
            <a: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Революция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≠ реформа.</a:t>
            </a:r>
            <a:b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Возникновение термина: Англия 1688 год «Славная революция» - приход к власти Вильгельма Оранского под именем Вильгельма </a:t>
            </a:r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III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  <a:b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Революция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это коренной переворот.</a:t>
            </a:r>
            <a:b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Революция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всегда насилие, разрушение, она оставляет глубокую травму, воспринимается как трагедия.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le:Coat of Arms of Thomas Jefferson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76841" cy="1538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4612637"/>
            <a:ext cx="4428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Декларация независимости</a:t>
            </a:r>
          </a:p>
          <a:p>
            <a:pPr algn="just"/>
            <a:r>
              <a:rPr lang="ru-RU" dirty="0"/>
              <a:t>Библиотека Конгресса США</a:t>
            </a:r>
          </a:p>
          <a:p>
            <a:pPr algn="just"/>
            <a:r>
              <a:rPr lang="ru-RU" dirty="0"/>
              <a:t>Университет Виргинии</a:t>
            </a:r>
          </a:p>
          <a:p>
            <a:pPr algn="just"/>
            <a:r>
              <a:rPr lang="ru-RU" dirty="0"/>
              <a:t>Автобиография</a:t>
            </a:r>
          </a:p>
          <a:p>
            <a:pPr algn="just"/>
            <a:endParaRPr lang="ru-RU" dirty="0"/>
          </a:p>
        </p:txBody>
      </p:sp>
      <p:pic>
        <p:nvPicPr>
          <p:cNvPr id="2052" name="Picture 4" descr="File:Declaration independ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74282"/>
            <a:ext cx="555373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ile:Thomas Jefferson by Tadeusz Kościuszk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11" y="2636912"/>
            <a:ext cx="2466191" cy="34195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394280"/>
            <a:ext cx="4760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Портрет кисти </a:t>
            </a:r>
            <a:r>
              <a:rPr lang="ru-RU" dirty="0" err="1"/>
              <a:t>Тадеуша</a:t>
            </a:r>
            <a:r>
              <a:rPr lang="ru-RU" dirty="0"/>
              <a:t> Костюшко</a:t>
            </a:r>
          </a:p>
        </p:txBody>
      </p:sp>
    </p:spTree>
    <p:extLst>
      <p:ext uri="{BB962C8B-B14F-4D97-AF65-F5344CB8AC3E}">
        <p14:creationId xmlns:p14="http://schemas.microsoft.com/office/powerpoint/2010/main" val="4068643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C96452-C887-4BDC-90F9-FC24FCBBE7E1}"/>
              </a:ext>
            </a:extLst>
          </p:cNvPr>
          <p:cNvSpPr/>
          <p:nvPr/>
        </p:nvSpPr>
        <p:spPr>
          <a:xfrm>
            <a:off x="611560" y="908720"/>
            <a:ext cx="33123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Союзники североамериканских колоний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F95CE528-DF91-4970-B2BF-4AF675097BE3}"/>
              </a:ext>
            </a:extLst>
          </p:cNvPr>
          <p:cNvSpPr/>
          <p:nvPr/>
        </p:nvSpPr>
        <p:spPr>
          <a:xfrm>
            <a:off x="5076056" y="908720"/>
            <a:ext cx="3744416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Противники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CCEFD41-4E79-447D-BB64-298C9E60CD93}"/>
              </a:ext>
            </a:extLst>
          </p:cNvPr>
          <p:cNvSpPr/>
          <p:nvPr/>
        </p:nvSpPr>
        <p:spPr>
          <a:xfrm>
            <a:off x="1835696" y="2636912"/>
            <a:ext cx="2592288" cy="7200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Франция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90DCEA1E-A6E6-4436-8A02-60F16BE55D5E}"/>
              </a:ext>
            </a:extLst>
          </p:cNvPr>
          <p:cNvSpPr/>
          <p:nvPr/>
        </p:nvSpPr>
        <p:spPr>
          <a:xfrm>
            <a:off x="467544" y="3861048"/>
            <a:ext cx="2592288" cy="7200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Испания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5C03A19-4260-435D-9397-44EA16FBF489}"/>
              </a:ext>
            </a:extLst>
          </p:cNvPr>
          <p:cNvSpPr/>
          <p:nvPr/>
        </p:nvSpPr>
        <p:spPr>
          <a:xfrm>
            <a:off x="3907944" y="3789040"/>
            <a:ext cx="2592288" cy="7200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Российская Империя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B5DE1BF-5254-4999-9262-04A70FA39466}"/>
              </a:ext>
            </a:extLst>
          </p:cNvPr>
          <p:cNvSpPr/>
          <p:nvPr/>
        </p:nvSpPr>
        <p:spPr>
          <a:xfrm>
            <a:off x="2627784" y="5085184"/>
            <a:ext cx="2592288" cy="72008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Австрия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0CCD8EE-70FB-482B-B057-195766536343}"/>
              </a:ext>
            </a:extLst>
          </p:cNvPr>
          <p:cNvSpPr/>
          <p:nvPr/>
        </p:nvSpPr>
        <p:spPr>
          <a:xfrm>
            <a:off x="5256584" y="2448144"/>
            <a:ext cx="3563888" cy="10104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Великобритания</a:t>
            </a:r>
          </a:p>
        </p:txBody>
      </p:sp>
    </p:spTree>
    <p:extLst>
      <p:ext uri="{BB962C8B-B14F-4D97-AF65-F5344CB8AC3E}">
        <p14:creationId xmlns:p14="http://schemas.microsoft.com/office/powerpoint/2010/main" val="3167592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ibliotekar.ru/poligon/mush/12.files/image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4076700" cy="6067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30065"/>
            <a:ext cx="3980079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5506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chnosti.net/photos/3507/131869178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77067"/>
            <a:ext cx="2181050" cy="254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00564" y="4437112"/>
            <a:ext cx="2836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Джордж Вашингтон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87824" y="5029485"/>
            <a:ext cx="2740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Томас Джефферсон</a:t>
            </a:r>
          </a:p>
        </p:txBody>
      </p:sp>
      <p:pic>
        <p:nvPicPr>
          <p:cNvPr id="1028" name="Picture 4" descr="http://nibiryukov.narod.ru/nb_pinacoteca/nb_pinacoteca_painting/nb_pinacoteca_peale_rembrandt_thomas_jefferson_1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99160"/>
            <a:ext cx="2187529" cy="2577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vokrugsveta.ru/img/cmn/2007/02/11/0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02942"/>
            <a:ext cx="2330166" cy="179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902" y="369285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Бенджамин Франклин</a:t>
            </a:r>
          </a:p>
        </p:txBody>
      </p:sp>
    </p:spTree>
    <p:extLst>
      <p:ext uri="{BB962C8B-B14F-4D97-AF65-F5344CB8AC3E}">
        <p14:creationId xmlns:p14="http://schemas.microsoft.com/office/powerpoint/2010/main" val="1783519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BCF9428-773A-452C-8B0D-50ED520EE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Расскажите об основных событиях войны за независимость. Используя текст учебника.</a:t>
            </a:r>
          </a:p>
        </p:txBody>
      </p:sp>
    </p:spTree>
    <p:extLst>
      <p:ext uri="{BB962C8B-B14F-4D97-AF65-F5344CB8AC3E}">
        <p14:creationId xmlns:p14="http://schemas.microsoft.com/office/powerpoint/2010/main" val="2990177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B0BD129-04EA-42A0-A077-ACB9CBF448F0}"/>
              </a:ext>
            </a:extLst>
          </p:cNvPr>
          <p:cNvSpPr/>
          <p:nvPr/>
        </p:nvSpPr>
        <p:spPr>
          <a:xfrm>
            <a:off x="1979712" y="188640"/>
            <a:ext cx="48965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Причины победы колонистов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2C7A931-4D21-4C4E-9AA7-4D34C992489F}"/>
              </a:ext>
            </a:extLst>
          </p:cNvPr>
          <p:cNvCxnSpPr>
            <a:stCxn id="2" idx="2"/>
          </p:cNvCxnSpPr>
          <p:nvPr/>
        </p:nvCxnSpPr>
        <p:spPr>
          <a:xfrm flipH="1">
            <a:off x="1259632" y="1124744"/>
            <a:ext cx="3168352" cy="12241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A86FBF0C-63C7-405A-91DE-DD1EED665D3F}"/>
              </a:ext>
            </a:extLst>
          </p:cNvPr>
          <p:cNvCxnSpPr>
            <a:cxnSpLocks/>
          </p:cNvCxnSpPr>
          <p:nvPr/>
        </p:nvCxnSpPr>
        <p:spPr>
          <a:xfrm flipH="1">
            <a:off x="2339752" y="1124744"/>
            <a:ext cx="2060240" cy="27363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F727F7C6-6C01-47A8-BFC5-DDF5FDF5BDD1}"/>
              </a:ext>
            </a:extLst>
          </p:cNvPr>
          <p:cNvCxnSpPr>
            <a:cxnSpLocks/>
            <a:stCxn id="2" idx="2"/>
            <a:endCxn id="16" idx="0"/>
          </p:cNvCxnSpPr>
          <p:nvPr/>
        </p:nvCxnSpPr>
        <p:spPr>
          <a:xfrm flipH="1">
            <a:off x="3665715" y="1124744"/>
            <a:ext cx="762269" cy="22763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id="{A231DA6B-F86C-4E3B-BCE3-1CF0C79CCA6D}"/>
              </a:ext>
            </a:extLst>
          </p:cNvPr>
          <p:cNvSpPr/>
          <p:nvPr/>
        </p:nvSpPr>
        <p:spPr>
          <a:xfrm>
            <a:off x="395536" y="2564904"/>
            <a:ext cx="1872208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684B0DD-2558-4C01-8879-C712392C357C}"/>
              </a:ext>
            </a:extLst>
          </p:cNvPr>
          <p:cNvSpPr/>
          <p:nvPr/>
        </p:nvSpPr>
        <p:spPr>
          <a:xfrm>
            <a:off x="899592" y="3861048"/>
            <a:ext cx="1872208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0CA3700A-1732-412E-A594-5987D0635E87}"/>
              </a:ext>
            </a:extLst>
          </p:cNvPr>
          <p:cNvSpPr/>
          <p:nvPr/>
        </p:nvSpPr>
        <p:spPr>
          <a:xfrm>
            <a:off x="2729611" y="3401112"/>
            <a:ext cx="1872208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4B0E51E-0106-4796-A6C9-8C468DA59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77" y="2394113"/>
            <a:ext cx="4464901" cy="446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64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CC8261-45FE-4CDA-BCA3-7C5C5A48D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 и последствия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65B62D27-CBCA-4577-B277-6C0EEE4F89F7}"/>
              </a:ext>
            </a:extLst>
          </p:cNvPr>
          <p:cNvSpPr/>
          <p:nvPr/>
        </p:nvSpPr>
        <p:spPr>
          <a:xfrm>
            <a:off x="457200" y="2780928"/>
            <a:ext cx="3682752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Экономические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C944D0FF-4CD1-4F50-8FAE-BE77304184E7}"/>
              </a:ext>
            </a:extLst>
          </p:cNvPr>
          <p:cNvSpPr/>
          <p:nvPr/>
        </p:nvSpPr>
        <p:spPr>
          <a:xfrm>
            <a:off x="4558613" y="2857500"/>
            <a:ext cx="4176464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Политические</a:t>
            </a:r>
          </a:p>
        </p:txBody>
      </p:sp>
    </p:spTree>
    <p:extLst>
      <p:ext uri="{BB962C8B-B14F-4D97-AF65-F5344CB8AC3E}">
        <p14:creationId xmlns:p14="http://schemas.microsoft.com/office/powerpoint/2010/main" val="3459630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istedu.ru/mirror/_hist/lesson-history.narod.ru/map/faundusa.gif">
            <a:extLst>
              <a:ext uri="{FF2B5EF4-FFF2-40B4-BE49-F238E27FC236}">
                <a16:creationId xmlns:a16="http://schemas.microsoft.com/office/drawing/2014/main" id="{78D38FCF-28CF-4F99-9A19-1E254152C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0"/>
            <a:ext cx="654234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6980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50F565-6143-43D4-BFAB-46B699D66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Первая конституция США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609ABF-1769-4A6E-8B42-7E33158CC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4290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20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Файл:Constitution Pg1of4 AC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4217" y="222158"/>
            <a:ext cx="1547150" cy="187220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Файл:Uscapitolindaylight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94166"/>
            <a:ext cx="230425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Picture 6" descr="Файл:Whitehouse north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325448"/>
            <a:ext cx="2348947" cy="1761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8" name="Picture 8" descr="Файл:US Supreme Court Building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4393" y="4989040"/>
            <a:ext cx="2195736" cy="1646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72685375"/>
              </p:ext>
            </p:extLst>
          </p:nvPr>
        </p:nvGraphicFramePr>
        <p:xfrm>
          <a:off x="1187624" y="2564904"/>
          <a:ext cx="6912768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060848"/>
            <a:ext cx="7992889" cy="4392488"/>
          </a:xfrm>
        </p:spPr>
        <p:txBody>
          <a:bodyPr>
            <a:normAutofit/>
          </a:bodyPr>
          <a:lstStyle/>
          <a:p>
            <a:pPr algn="l"/>
            <a:r>
              <a:rPr lang="ru-RU" sz="2800" u="sng" dirty="0">
                <a:solidFill>
                  <a:schemeClr val="tx1"/>
                </a:solidFill>
              </a:rPr>
              <a:t>Революции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XVII</a:t>
            </a:r>
            <a:r>
              <a:rPr lang="ru-RU" sz="2800" dirty="0">
                <a:solidFill>
                  <a:schemeClr val="tx1"/>
                </a:solidFill>
              </a:rPr>
              <a:t> – </a:t>
            </a:r>
            <a:r>
              <a:rPr lang="en-US" sz="2800" dirty="0">
                <a:solidFill>
                  <a:schemeClr val="tx1"/>
                </a:solidFill>
              </a:rPr>
              <a:t>XIX</a:t>
            </a:r>
            <a:r>
              <a:rPr lang="ru-RU" sz="2800" dirty="0">
                <a:solidFill>
                  <a:schemeClr val="tx1"/>
                </a:solidFill>
              </a:rPr>
              <a:t> веков связаны с созданием </a:t>
            </a:r>
            <a:r>
              <a:rPr lang="ru-RU" sz="2800" b="1" dirty="0">
                <a:solidFill>
                  <a:schemeClr val="tx1"/>
                </a:solidFill>
              </a:rPr>
              <a:t>условий</a:t>
            </a:r>
            <a:r>
              <a:rPr lang="ru-RU" sz="2800" dirty="0">
                <a:solidFill>
                  <a:schemeClr val="tx1"/>
                </a:solidFill>
              </a:rPr>
              <a:t> для развития экономики:</a:t>
            </a:r>
            <a:br>
              <a:rPr lang="ru-RU" sz="2800" dirty="0">
                <a:solidFill>
                  <a:schemeClr val="tx1"/>
                </a:solidFill>
              </a:rPr>
            </a:b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Свободные земли.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Капиталы.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Рабочие руки.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Законы, обязательные для выполнения (право собственности).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Разумные налоги.</a:t>
            </a:r>
          </a:p>
        </p:txBody>
      </p:sp>
      <p:pic>
        <p:nvPicPr>
          <p:cNvPr id="30725" name="Picture 5" descr="See full 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51216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14D18-FC40-4858-8284-3FD305243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Билль о правах 1791г.</a:t>
            </a:r>
          </a:p>
        </p:txBody>
      </p:sp>
      <p:sp>
        <p:nvSpPr>
          <p:cNvPr id="3" name="Облачко с текстом: овальное 2">
            <a:extLst>
              <a:ext uri="{FF2B5EF4-FFF2-40B4-BE49-F238E27FC236}">
                <a16:creationId xmlns:a16="http://schemas.microsoft.com/office/drawing/2014/main" id="{C9254754-9BD3-405F-8179-234E9F6D6821}"/>
              </a:ext>
            </a:extLst>
          </p:cNvPr>
          <p:cNvSpPr/>
          <p:nvPr/>
        </p:nvSpPr>
        <p:spPr>
          <a:xfrm>
            <a:off x="1979712" y="2420888"/>
            <a:ext cx="6552728" cy="417646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Что такое «Билль»?</a:t>
            </a:r>
          </a:p>
          <a:p>
            <a:pPr algn="ctr"/>
            <a:r>
              <a:rPr lang="ru-RU" dirty="0"/>
              <a:t>В каких странах он был принят?</a:t>
            </a:r>
          </a:p>
          <a:p>
            <a:pPr algn="ctr"/>
            <a:r>
              <a:rPr lang="ru-RU" dirty="0"/>
              <a:t>Причины по которым он был принят в США.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578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pload.wikimedia.org/wikipedia/commons/f/fb/Liberty_bell_1_b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94" y="764704"/>
            <a:ext cx="7296811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1735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ECFB72-5C97-4C52-9B9B-AE13A132D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7" y="2060848"/>
            <a:ext cx="5333003" cy="41044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0457CE-1C27-4051-9313-BB00ED1EB7A2}"/>
              </a:ext>
            </a:extLst>
          </p:cNvPr>
          <p:cNvSpPr txBox="1"/>
          <p:nvPr/>
        </p:nvSpPr>
        <p:spPr>
          <a:xfrm>
            <a:off x="395536" y="18864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Бенджамин Франклин</a:t>
            </a:r>
          </a:p>
        </p:txBody>
      </p:sp>
    </p:spTree>
    <p:extLst>
      <p:ext uri="{BB962C8B-B14F-4D97-AF65-F5344CB8AC3E}">
        <p14:creationId xmlns:p14="http://schemas.microsoft.com/office/powerpoint/2010/main" val="42946632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30120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Автор афоризма «Время — деньги» (из «Советов молодому купцу», 1748) и «Я не провалил тест, я просто нашел 100 способов сделать его неправильно».</a:t>
            </a:r>
          </a:p>
        </p:txBody>
      </p:sp>
      <p:pic>
        <p:nvPicPr>
          <p:cNvPr id="3074" name="Picture 2" descr="http://on-mult.ru/Disney/17022012/ben_i_ja_1953_on-mult.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4" y="1916832"/>
            <a:ext cx="2241492" cy="320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.kinopoisk.ru/images/film_big/3081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152" y="1874448"/>
            <a:ext cx="2292043" cy="324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1171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EA6888-6449-4370-A502-691C45CED305}"/>
              </a:ext>
            </a:extLst>
          </p:cNvPr>
          <p:cNvSpPr txBox="1"/>
          <p:nvPr/>
        </p:nvSpPr>
        <p:spPr>
          <a:xfrm>
            <a:off x="1403648" y="6021288"/>
            <a:ext cx="7632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https://www.youtube.com/watch?v=Mgnx2ElL4Lo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632733-626C-4D95-88A1-D8A24C269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311935"/>
            <a:ext cx="2780017" cy="31640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97379C-E5FE-4843-845A-7B9A1BCC2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764704"/>
            <a:ext cx="4959647" cy="47113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7CDCFD-C470-40DC-865D-F578672D06E3}"/>
              </a:ext>
            </a:extLst>
          </p:cNvPr>
          <p:cNvSpPr txBox="1"/>
          <p:nvPr/>
        </p:nvSpPr>
        <p:spPr>
          <a:xfrm>
            <a:off x="332433" y="40041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Томас Джефферсон</a:t>
            </a:r>
          </a:p>
        </p:txBody>
      </p:sp>
    </p:spTree>
    <p:extLst>
      <p:ext uri="{BB962C8B-B14F-4D97-AF65-F5344CB8AC3E}">
        <p14:creationId xmlns:p14="http://schemas.microsoft.com/office/powerpoint/2010/main" val="2266034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distedu.ru/mirror/_hist/lesson-history.narod.ru/map/usa78367.gif">
            <a:extLst>
              <a:ext uri="{FF2B5EF4-FFF2-40B4-BE49-F238E27FC236}">
                <a16:creationId xmlns:a16="http://schemas.microsoft.com/office/drawing/2014/main" id="{57755763-18A7-4271-842F-17B446A3C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0"/>
            <a:ext cx="7954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istorydoc.edu.ru/attach.asp?a_no=2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400600" cy="640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8963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9512" y="30065"/>
            <a:ext cx="8229600" cy="4114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Принята единогласно тринадцатью соединенными Штатами Америки</a:t>
            </a:r>
          </a:p>
          <a:p>
            <a:pPr marL="0" indent="0" algn="just">
              <a:buNone/>
            </a:pP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ход событий приводит к тому, что один из народов вынужден расторгнуть политические узы, связывающие его с другим народом, и занять самостоятельное и равное место среди держав мира, на которое он имеет право по законам природы и ее Творца, уважительное отношение к мнению человечества требует от него разъяснения причин, побудивших его к такому отделению.</a:t>
            </a:r>
          </a:p>
        </p:txBody>
      </p:sp>
    </p:spTree>
    <p:extLst>
      <p:ext uri="{BB962C8B-B14F-4D97-AF65-F5344CB8AC3E}">
        <p14:creationId xmlns:p14="http://schemas.microsoft.com/office/powerpoint/2010/main" val="2644709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4114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исходим из той самоочевидной истины, что все люди созданы равными и наделены их Творцом определенными неотчуждаемыми правами, к числу которых относятся жизнь, свобода и стремление к счастью.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этих прав людьми учреждаются правительства, черпающие свои законные полномочия из согласия управляемых.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какая-либо форма правительства становится губительной для самих этих целей, народ имеет право изменить или упразднить ее и учредить новое правительство, основанное на таких принципах и формах организации власти, которые, как ему представляется, наилучшим образом обеспечат людям безопасность и счастье. </a:t>
            </a:r>
          </a:p>
        </p:txBody>
      </p:sp>
    </p:spTree>
    <p:extLst>
      <p:ext uri="{BB962C8B-B14F-4D97-AF65-F5344CB8AC3E}">
        <p14:creationId xmlns:p14="http://schemas.microsoft.com/office/powerpoint/2010/main" val="40675637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114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…свержение такого правительства и создание новых гарантий безопасности на будущее становится правом и обязанностью народа.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колонии длительное время проявляли терпение, и только необходимость вынуждает их изменить прежнюю систему своего правительства. История правления ныне царствующего короля Великобритании — это набор бесчисленных несправедливостей и насилий, непосредственной целью которых является установление неограниченного деспотизма. </a:t>
            </a:r>
          </a:p>
        </p:txBody>
      </p:sp>
    </p:spTree>
    <p:extLst>
      <p:ext uri="{BB962C8B-B14F-4D97-AF65-F5344CB8AC3E}">
        <p14:creationId xmlns:p14="http://schemas.microsoft.com/office/powerpoint/2010/main" val="1300433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 b="8255"/>
          <a:stretch>
            <a:fillRect/>
          </a:stretch>
        </p:blipFill>
        <p:spPr bwMode="auto">
          <a:xfrm>
            <a:off x="1043608" y="1628800"/>
            <a:ext cx="7056784" cy="4988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138186-4819-4CFF-83A2-B02626017841}"/>
              </a:ext>
            </a:extLst>
          </p:cNvPr>
          <p:cNvSpPr/>
          <p:nvPr/>
        </p:nvSpPr>
        <p:spPr>
          <a:xfrm>
            <a:off x="1115616" y="116632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/>
              <a:t>Первая революция в Европе?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227155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http://ria.ru/spravka/20130704/947135774.html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00" y="1340768"/>
            <a:ext cx="7162800" cy="499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1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7D485B5-5900-4B89-B5D1-930B43A97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37719"/>
            <a:ext cx="8229600" cy="820022"/>
          </a:xfrm>
        </p:spPr>
        <p:txBody>
          <a:bodyPr/>
          <a:lstStyle/>
          <a:p>
            <a:r>
              <a:rPr lang="ru-RU" dirty="0"/>
              <a:t>Почему выиграли колонисты?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18F9A3-47D7-463E-A34E-EC3A4B502C37}"/>
              </a:ext>
            </a:extLst>
          </p:cNvPr>
          <p:cNvSpPr txBox="1"/>
          <p:nvPr/>
        </p:nvSpPr>
        <p:spPr>
          <a:xfrm>
            <a:off x="1187624" y="836712"/>
            <a:ext cx="8424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https://www.youtube.com/watch?v=edvLiSqWUaw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A918056-0F57-4238-A420-160772EF3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451128"/>
            <a:ext cx="3950485" cy="524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957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0C5BDE-854F-4DD4-B330-31773D8AC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161"/>
            <a:ext cx="9144000" cy="594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012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orld-istoria.ru/wp-content/uploads/2012/08/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14739"/>
            <a:ext cx="76962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6396335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Джордж Вашингтон</a:t>
            </a:r>
          </a:p>
        </p:txBody>
      </p:sp>
    </p:spTree>
    <p:extLst>
      <p:ext uri="{BB962C8B-B14F-4D97-AF65-F5344CB8AC3E}">
        <p14:creationId xmlns:p14="http://schemas.microsoft.com/office/powerpoint/2010/main" val="6685261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ibrary.psu.ru/files/attac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820025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1306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C47A12-C216-432F-A435-6CF330796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305050"/>
            <a:ext cx="5581650" cy="2247900"/>
          </a:xfrm>
          <a:prstGeom prst="rect">
            <a:avLst/>
          </a:prstGeom>
        </p:spPr>
      </p:pic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C83A2B2B-6C45-4AAD-BCCE-B577E1E04E64}"/>
              </a:ext>
            </a:extLst>
          </p:cNvPr>
          <p:cNvSpPr txBox="1">
            <a:spLocks/>
          </p:cNvSpPr>
          <p:nvPr/>
        </p:nvSpPr>
        <p:spPr>
          <a:xfrm>
            <a:off x="457200" y="332656"/>
            <a:ext cx="8229600" cy="8200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sz="4800" b="1" kern="120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dirty="0"/>
              <a:t>Роль России?</a:t>
            </a:r>
          </a:p>
        </p:txBody>
      </p:sp>
    </p:spTree>
    <p:extLst>
      <p:ext uri="{BB962C8B-B14F-4D97-AF65-F5344CB8AC3E}">
        <p14:creationId xmlns:p14="http://schemas.microsoft.com/office/powerpoint/2010/main" val="13671643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D569BFA-BE4A-44EC-94F8-FE1AD3354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68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бъект, моне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9CB0B60-E7AD-47F2-8153-DC8611628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099537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660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рава, внешний, дерево, неб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B22EA4E-CDD0-4B76-83D1-48DDD1D53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6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518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здание, алтарь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9489204E-0A27-414A-B7DC-EA7DAE8C40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108"/>
            <a:ext cx="9144000" cy="589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58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Файл:Oliver Cromwell by Robert Walk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0648"/>
            <a:ext cx="1742234" cy="2164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6" name="Picture 4" descr="Файл:Carolus I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76672"/>
            <a:ext cx="1475656" cy="1854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8" name="Picture 6" descr="http://upload.wikimedia.org/wikipedia/commons/3/31/Charles_II_of_England_in_Coronation_rob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509120"/>
            <a:ext cx="1844204" cy="18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40" name="Picture 8" descr="Файл:LongParliament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4581128"/>
            <a:ext cx="1296144" cy="2060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Схема 5"/>
          <p:cNvGraphicFramePr/>
          <p:nvPr/>
        </p:nvGraphicFramePr>
        <p:xfrm>
          <a:off x="179512" y="1397000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8C911F-86D2-43B0-BAD8-77BF9E9F3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700808"/>
            <a:ext cx="5867400" cy="4781550"/>
          </a:xfrm>
          <a:prstGeom prst="rect">
            <a:avLst/>
          </a:prstGeom>
        </p:spPr>
      </p:pic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732D5C40-91B4-48D5-BA80-0626AB98F247}"/>
              </a:ext>
            </a:extLst>
          </p:cNvPr>
          <p:cNvSpPr txBox="1">
            <a:spLocks/>
          </p:cNvSpPr>
          <p:nvPr/>
        </p:nvSpPr>
        <p:spPr>
          <a:xfrm>
            <a:off x="457200" y="332656"/>
            <a:ext cx="8229600" cy="820022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sz="4800" b="1" kern="120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chemeClr val="tx2">
                    <a:tint val="100000"/>
                    <a:satMod val="250000"/>
                  </a:schemeClr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dirty="0"/>
              <a:t>Итоги и значение войны?</a:t>
            </a:r>
          </a:p>
        </p:txBody>
      </p:sp>
    </p:spTree>
    <p:extLst>
      <p:ext uri="{BB962C8B-B14F-4D97-AF65-F5344CB8AC3E}">
        <p14:creationId xmlns:p14="http://schemas.microsoft.com/office/powerpoint/2010/main" val="28024433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FC96F7A-DAFE-4AE6-9AED-212C1318B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99" y="-7265"/>
            <a:ext cx="7193189" cy="686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851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istedu.ru/mirror/_hist/lesson-history.narod.ru/map/faundusa.gif">
            <a:extLst>
              <a:ext uri="{FF2B5EF4-FFF2-40B4-BE49-F238E27FC236}">
                <a16:creationId xmlns:a16="http://schemas.microsoft.com/office/drawing/2014/main" id="{78D38FCF-28CF-4F99-9A19-1E254152C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0"/>
            <a:ext cx="654234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1">
            <a:extLst>
              <a:ext uri="{FF2B5EF4-FFF2-40B4-BE49-F238E27FC236}">
                <a16:creationId xmlns:a16="http://schemas.microsoft.com/office/drawing/2014/main" id="{8F04CBFD-9937-40C8-AFEB-DADC7E855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790"/>
            <a:ext cx="6247532" cy="45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A9A531-A426-4C51-BFE1-B99AA84ACA03}"/>
              </a:ext>
            </a:extLst>
          </p:cNvPr>
          <p:cNvSpPr/>
          <p:nvPr/>
        </p:nvSpPr>
        <p:spPr>
          <a:xfrm>
            <a:off x="1187624" y="476250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http://kino-filmi.net/4918-unesennye-vetrom-1939.html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8B3213-A8EA-4677-B653-C3FE8CA990D9}"/>
              </a:ext>
            </a:extLst>
          </p:cNvPr>
          <p:cNvSpPr txBox="1"/>
          <p:nvPr/>
        </p:nvSpPr>
        <p:spPr>
          <a:xfrm>
            <a:off x="323528" y="1268760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12 минут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ECC632-A4D7-4DC8-965B-DA8A8CE544DA}"/>
              </a:ext>
            </a:extLst>
          </p:cNvPr>
          <p:cNvSpPr/>
          <p:nvPr/>
        </p:nvSpPr>
        <p:spPr>
          <a:xfrm>
            <a:off x="1691680" y="188640"/>
            <a:ext cx="6174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https://yandex.ru/video/search?text=%D1%85%D0%B8%D0%B6%D0%B8%D0%BD%D0%B0%20%D0%B4%D1%8F%D0%B4%D0%B8%20%D1%82%D0%BE%D0%BC%D0%B0&amp;filmId=hRBMUUPPCx8&amp;id=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C64B6F-A246-42F7-A6F1-8F50D29023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744"/>
          <a:stretch/>
        </p:blipFill>
        <p:spPr>
          <a:xfrm>
            <a:off x="0" y="2527044"/>
            <a:ext cx="9144000" cy="409771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ile:Charles I memoria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732" y="212643"/>
            <a:ext cx="4824536" cy="6432714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upload.wikimedia.org/wikipedia/commons/3/31/Charles_II_of_England_in_Coronation_rob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700808"/>
            <a:ext cx="4004444" cy="3994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940152" y="6093296"/>
            <a:ext cx="1107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Карл </a:t>
            </a:r>
            <a:r>
              <a:rPr lang="en-US" dirty="0"/>
              <a:t>II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636912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Реставрация монархии: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2FB3660-2E68-440D-9532-0D13EA6D6161}"/>
              </a:ext>
            </a:extLst>
          </p:cNvPr>
          <p:cNvSpPr/>
          <p:nvPr/>
        </p:nvSpPr>
        <p:spPr>
          <a:xfrm>
            <a:off x="215516" y="2228671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А что произошло в Англии при «славной революции»?</a:t>
            </a:r>
          </a:p>
        </p:txBody>
      </p:sp>
    </p:spTree>
    <p:extLst>
      <p:ext uri="{BB962C8B-B14F-4D97-AF65-F5344CB8AC3E}">
        <p14:creationId xmlns:p14="http://schemas.microsoft.com/office/powerpoint/2010/main" val="80028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25144"/>
            <a:ext cx="8712968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dirty="0">
                <a:latin typeface="Comic Sans MS" pitchFamily="66" charset="0"/>
              </a:rPr>
              <a:t>Возникла парламентская монархия.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Свобода совести.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Хабеас корпус акт.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Промышленный и аграрный переворот.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Англия – «мастерская мира».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Создается британская колониальная империя.</a:t>
            </a:r>
            <a:r>
              <a:rPr lang="ru-RU" sz="4000" dirty="0"/>
              <a:t> 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51520" y="260648"/>
            <a:ext cx="48245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6000" i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</a:rPr>
              <a:t>Итог: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853" y="4437112"/>
            <a:ext cx="8229600" cy="2167128"/>
          </a:xfrm>
        </p:spPr>
        <p:txBody>
          <a:bodyPr/>
          <a:lstStyle/>
          <a:p>
            <a:r>
              <a:rPr lang="ru-RU" dirty="0"/>
              <a:t>Война за независимость США</a:t>
            </a:r>
          </a:p>
        </p:txBody>
      </p:sp>
      <p:pic>
        <p:nvPicPr>
          <p:cNvPr id="5122" name="Picture 2" descr="Rev coll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090" y="1844824"/>
            <a:ext cx="4086363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lux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1259</TotalTime>
  <Words>712</Words>
  <Application>Microsoft Office PowerPoint</Application>
  <PresentationFormat>Экран (4:3)</PresentationFormat>
  <Paragraphs>85</Paragraphs>
  <Slides>55</Slides>
  <Notes>1</Notes>
  <HiddenSlides>24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3" baseType="lpstr">
      <vt:lpstr>Arial</vt:lpstr>
      <vt:lpstr>Calibri</vt:lpstr>
      <vt:lpstr>Comic Sans MS</vt:lpstr>
      <vt:lpstr>Cooper Black</vt:lpstr>
      <vt:lpstr>Corbel</vt:lpstr>
      <vt:lpstr>Times New Roman</vt:lpstr>
      <vt:lpstr>Wingdings 2</vt:lpstr>
      <vt:lpstr>Deluxe</vt:lpstr>
      <vt:lpstr>БУРЖУАЗНЫЕ РЕВОЛЮЦИИ</vt:lpstr>
      <vt:lpstr>Революция</vt:lpstr>
      <vt:lpstr>Революции XVII – XIX веков связаны с созданием условий для развития экономики:  Свободные земли. Капиталы. Рабочие руки. Законы, обязательные для выполнения (право собственности). Разумные налоги.</vt:lpstr>
      <vt:lpstr>Презентация PowerPoint</vt:lpstr>
      <vt:lpstr>Презентация PowerPoint</vt:lpstr>
      <vt:lpstr>Презентация PowerPoint</vt:lpstr>
      <vt:lpstr>Презентация PowerPoint</vt:lpstr>
      <vt:lpstr>Возникла парламентская монархия. Свобода совести. Хабеас корпус акт. Промышленный и аграрный переворот. Англия – «мастерская мира». Создается британская колониальная империя. </vt:lpstr>
      <vt:lpstr>Война за независимость США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и последствия</vt:lpstr>
      <vt:lpstr>Презентация PowerPoint</vt:lpstr>
      <vt:lpstr>Первая конституция США</vt:lpstr>
      <vt:lpstr>Презентация PowerPoint</vt:lpstr>
      <vt:lpstr>Билль о правах 1791г.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выиграли колонисты?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 Editions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Анна Филина</cp:lastModifiedBy>
  <cp:revision>67</cp:revision>
  <cp:lastPrinted>1601-01-01T00:00:00Z</cp:lastPrinted>
  <dcterms:created xsi:type="dcterms:W3CDTF">2007-10-14T15:57:44Z</dcterms:created>
  <dcterms:modified xsi:type="dcterms:W3CDTF">2021-10-25T03:20:35Z</dcterms:modified>
</cp:coreProperties>
</file>