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74" r:id="rId9"/>
    <p:sldId id="275" r:id="rId10"/>
    <p:sldId id="276" r:id="rId11"/>
    <p:sldId id="277" r:id="rId12"/>
    <p:sldId id="27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 varScale="1">
        <p:scale>
          <a:sx n="109" d="100"/>
          <a:sy n="109" d="100"/>
        </p:scale>
        <p:origin x="167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620688"/>
            <a:ext cx="669674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«Организация театральной деятельности младших школьников в соответствии с требованиями ФГОС ДО»</a:t>
            </a:r>
          </a:p>
          <a:p>
            <a:pPr algn="ctr"/>
            <a:endParaRPr lang="ru-RU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МБОУ «Соколинская НОШ им. </a:t>
            </a:r>
            <a:r>
              <a:rPr lang="ru-RU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А.Панченко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Плахутина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Ольга Николаевна</a:t>
            </a:r>
          </a:p>
          <a:p>
            <a:pPr algn="ctr"/>
            <a:endParaRPr lang="ru-RU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г.</a:t>
            </a:r>
            <a:endParaRPr lang="ru-RU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0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5" r="20863"/>
          <a:stretch/>
        </p:blipFill>
        <p:spPr>
          <a:xfrm>
            <a:off x="827584" y="381000"/>
            <a:ext cx="7416824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1545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476672"/>
            <a:ext cx="7272808" cy="155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Театрализованная деятельность в детском саду – это прекрасная возможность раскрытия творческого потенциала ребенка, воспитание творческой направленности личности. Используя театрализованную деятельность в системе обучения детей в ДОУ, мы решаем комплекс взаимосвязанных задач во всех образовательных областях по ФГОС ДО.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80121" y="2739470"/>
            <a:ext cx="4293093" cy="32221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522814" y="2631457"/>
            <a:ext cx="4293093" cy="3438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4766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2132856"/>
            <a:ext cx="597150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СПАСИБО </a:t>
            </a:r>
          </a:p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ЗА ВНИМАНИЕ</a:t>
            </a:r>
            <a:endParaRPr lang="ru-RU" sz="5400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265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404664"/>
            <a:ext cx="684076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познакомить участников мастер-класса с возможностью применения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коврографа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развитии речи посредством театрализованной деятельности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b="1" i="1" u="sng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just"/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-Обозначить актуальность применения театрализованной деятельности в процессе развития речи детей дошкольного возраста;</a:t>
            </a:r>
          </a:p>
          <a:p>
            <a:pPr algn="just"/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-Рассказать о возможностях применения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коврографа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театральной деятельности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 помощью презентации педагогического опыта продемонстрировать возможности работы с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коврографом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примере конкретного занятия;</a:t>
            </a:r>
          </a:p>
          <a:p>
            <a:pPr algn="just"/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-Вызвать у участников мастер – класса интерес к использованию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коврографа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 методу развития речи через театрализованную деятельность;</a:t>
            </a:r>
          </a:p>
          <a:p>
            <a:pPr algn="just"/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-Предложить слушателям попробовать выступить в роли непосредственных участников образовательного процесса.</a:t>
            </a:r>
          </a:p>
          <a:p>
            <a:pPr algn="just"/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i="1" u="sng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данного мастер – класса обусловлена важностью применения различных техник и приемов в осуществлении образовательного процесса с целью наибольшей его результативности.</a:t>
            </a:r>
          </a:p>
        </p:txBody>
      </p:sp>
    </p:spTree>
    <p:extLst>
      <p:ext uri="{BB962C8B-B14F-4D97-AF65-F5344CB8AC3E}">
        <p14:creationId xmlns:p14="http://schemas.microsoft.com/office/powerpoint/2010/main" val="130284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404664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Почему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именно театрализованная деятельность? Это один из самых эффективных способов воздействия на детей, в котором наиболее полно и ярко проявляется принцип обучения: учить играя. Известно, что дети любят играть, их не нужно заставлять это делать.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62" y="1772816"/>
            <a:ext cx="7884368" cy="463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90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404664"/>
            <a:ext cx="7488832" cy="787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Театр картинок и </a:t>
            </a: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коврограф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развивают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творческие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способности, 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содействуют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эстетическому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воспитанию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92089" y="1948271"/>
            <a:ext cx="4725141" cy="36541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8" t="5113" r="10625" b="13382"/>
          <a:stretch/>
        </p:blipFill>
        <p:spPr>
          <a:xfrm rot="16200000">
            <a:off x="4441676" y="1975145"/>
            <a:ext cx="4725144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83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620688"/>
            <a:ext cx="7272808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Развивают ловкость, умение управлять своими движениями, концентрировать внимание на одном виде деятельности.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58822" y="2155168"/>
            <a:ext cx="5085181" cy="37444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072508" y="2121170"/>
            <a:ext cx="5085183" cy="3798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84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63688" y="476672"/>
            <a:ext cx="5670376" cy="1025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Действуя с различными картинками, у ребенка развивается мелкая моторика рук,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 способствует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более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успешному и эффективному развитию речи.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5495" y="2348880"/>
            <a:ext cx="4680521" cy="33843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085690" y="2213993"/>
            <a:ext cx="4680523" cy="365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13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11760" y="548680"/>
            <a:ext cx="4572000" cy="68505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игре в кукольный театр, используя </a:t>
            </a: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коврограф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невозможно играть молча!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3753" y="2267742"/>
            <a:ext cx="4725141" cy="33032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153647" y="2208862"/>
            <a:ext cx="4725143" cy="345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32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7662" y="1313884"/>
            <a:ext cx="5661245" cy="41308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036503" y="1444214"/>
            <a:ext cx="5661247" cy="3870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5184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48680"/>
            <a:ext cx="7920880" cy="5519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050342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113</TotalTime>
  <Words>232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Courier New</vt:lpstr>
      <vt:lpstr>Times New Roman</vt:lpstr>
      <vt:lpstr>Trebuchet MS</vt:lpstr>
      <vt:lpstr>Verdana</vt:lpstr>
      <vt:lpstr>Wingdings 2</vt:lpstr>
      <vt:lpstr>Spring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Сокол</cp:lastModifiedBy>
  <cp:revision>21</cp:revision>
  <dcterms:created xsi:type="dcterms:W3CDTF">2018-09-29T14:21:45Z</dcterms:created>
  <dcterms:modified xsi:type="dcterms:W3CDTF">2024-01-29T07:28:25Z</dcterms:modified>
</cp:coreProperties>
</file>