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74" r:id="rId14"/>
    <p:sldId id="297" r:id="rId15"/>
    <p:sldId id="298" r:id="rId16"/>
    <p:sldId id="300" r:id="rId17"/>
    <p:sldId id="301" r:id="rId18"/>
    <p:sldId id="303" r:id="rId19"/>
    <p:sldId id="304" r:id="rId20"/>
    <p:sldId id="305" r:id="rId21"/>
    <p:sldId id="306" r:id="rId22"/>
    <p:sldId id="308" r:id="rId23"/>
    <p:sldId id="310" r:id="rId24"/>
    <p:sldId id="311" r:id="rId25"/>
    <p:sldId id="312" r:id="rId26"/>
    <p:sldId id="313" r:id="rId27"/>
    <p:sldId id="314" r:id="rId28"/>
    <p:sldId id="315" r:id="rId29"/>
    <p:sldId id="26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EC5BC-EE28-4161-B42E-6AEBC2F0E398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BDD237-6519-4F88-8DF3-F876A7ABA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150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5E472-4D8F-4550-BCFD-742D4142E824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934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699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813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031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17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473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24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722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135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638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25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316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BFE61-9E34-4E83-A899-B5AC9F866D2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3A157-42FC-4CB3-90BD-EC252A215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9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289032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76672"/>
            <a:ext cx="4536504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858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93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268760"/>
            <a:ext cx="6586488" cy="49687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188640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Ошибка наборщика.</a:t>
            </a:r>
          </a:p>
          <a:p>
            <a:pPr algn="ctr"/>
            <a:r>
              <a:rPr lang="ru-RU" dirty="0"/>
              <a:t>Попробуйте восстановить пословицы, в которых перепутаны концовки.</a:t>
            </a:r>
          </a:p>
        </p:txBody>
      </p:sp>
    </p:spTree>
    <p:extLst>
      <p:ext uri="{BB962C8B-B14F-4D97-AF65-F5344CB8AC3E}">
        <p14:creationId xmlns:p14="http://schemas.microsoft.com/office/powerpoint/2010/main" val="308681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0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1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и семейные традиции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ownloads\CRUfotoAvDExuucUwdK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696744" cy="502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46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5396"/>
            <a:ext cx="9180512" cy="69933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548680"/>
            <a:ext cx="820891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это </a:t>
            </a:r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люди, которые живут вместе.</a:t>
            </a:r>
          </a:p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это </a:t>
            </a:r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дом. Это папа, мама, дети, бабушка и дедушка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Семьи бывают разные - большие и маленькие.</a:t>
            </a:r>
          </a:p>
          <a:p>
            <a:pPr algn="ctr"/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Они любят друг, друга, заботятся друг о друге, помогают,</a:t>
            </a:r>
          </a:p>
          <a:p>
            <a:pPr algn="ctr"/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жалеют, относятся уважительно друг к другу,</a:t>
            </a:r>
          </a:p>
          <a:p>
            <a:pPr algn="ctr"/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радуются и грустят вместе.</a:t>
            </a:r>
          </a:p>
          <a:p>
            <a:endParaRPr lang="ru-RU" dirty="0"/>
          </a:p>
        </p:txBody>
      </p:sp>
      <p:pic>
        <p:nvPicPr>
          <p:cNvPr id="3074" name="Picture 2" descr="C:\Users\User\Downloads\1671747518_kartinkin-net-p-kartinki-po-teme-semya-dlya-doshkolnikov-p-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56992"/>
            <a:ext cx="6408712" cy="334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3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6" y="-100322"/>
            <a:ext cx="9131174" cy="69583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404664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Семейные традиции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—</a:t>
            </a:r>
            <a:r>
              <a:rPr lang="ru-RU" sz="2400" i="1" dirty="0" smtClean="0"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это обычные принятые в семье нормы, манеры поведения, обычаи и взгляды, которые передаются из поколения в поколение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852936"/>
            <a:ext cx="39604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большинства семейные ценности приблизительно одинаковы:</a:t>
            </a:r>
          </a:p>
          <a:p>
            <a:pPr marL="342900" indent="285750">
              <a:buFont typeface="Arial" pitchFamily="34" charset="0"/>
              <a:buChar char="•"/>
              <a:tabLst>
                <a:tab pos="534988" algn="l"/>
              </a:tabLs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</a:t>
            </a:r>
          </a:p>
          <a:p>
            <a:pPr marL="342900" indent="285750">
              <a:buFont typeface="Arial" pitchFamily="34" charset="0"/>
              <a:buChar char="•"/>
              <a:tabLst>
                <a:tab pos="534988" algn="l"/>
              </a:tabLs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</a:t>
            </a:r>
          </a:p>
          <a:p>
            <a:pPr marL="342900" indent="285750">
              <a:buFont typeface="Arial" pitchFamily="34" charset="0"/>
              <a:buChar char="•"/>
              <a:tabLst>
                <a:tab pos="534988" algn="l"/>
              </a:tabLs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верность</a:t>
            </a:r>
          </a:p>
          <a:p>
            <a:pPr marL="342900" indent="285750">
              <a:buFont typeface="Arial" pitchFamily="34" charset="0"/>
              <a:buChar char="•"/>
              <a:tabLst>
                <a:tab pos="534988" algn="l"/>
              </a:tabLs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доверие</a:t>
            </a:r>
          </a:p>
          <a:p>
            <a:pPr marL="342900" indent="285750">
              <a:buFont typeface="Arial" pitchFamily="34" charset="0"/>
              <a:buChar char="•"/>
              <a:tabLst>
                <a:tab pos="534988" algn="l"/>
              </a:tabLs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</a:t>
            </a:r>
          </a:p>
          <a:p>
            <a:pPr marL="342900" indent="285750">
              <a:buFont typeface="Arial" pitchFamily="34" charset="0"/>
              <a:buChar char="•"/>
              <a:tabLst>
                <a:tab pos="534988" algn="l"/>
              </a:tabLs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</a:t>
            </a:r>
          </a:p>
          <a:p>
            <a:pPr marL="342900" indent="285750">
              <a:buFont typeface="Arial" pitchFamily="34" charset="0"/>
              <a:buChar char="•"/>
              <a:tabLst>
                <a:tab pos="534988" algn="l"/>
              </a:tabLs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</a:p>
        </p:txBody>
      </p:sp>
      <p:pic>
        <p:nvPicPr>
          <p:cNvPr id="4099" name="Picture 3" descr="C:\Users\User\Downloads\img_274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2776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63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245"/>
            <a:ext cx="9144000" cy="69802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Виды  семе	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йных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традиций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916832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В обществе семейные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традиции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принято подразделять на два вида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общие и специальные.</a:t>
            </a:r>
          </a:p>
          <a:p>
            <a:pPr lvl="0" algn="just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  <a:sym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429000"/>
            <a:ext cx="3001462" cy="31157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3501008"/>
            <a:ext cx="410445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Общие традиции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–</a:t>
            </a:r>
            <a:r>
              <a:rPr lang="ru-RU" sz="2400" i="1" dirty="0"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это традиции, встречающиеся в большинстве семей в том или ином виде.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866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52736"/>
            <a:ext cx="8108598" cy="5472608"/>
          </a:xfrm>
        </p:spPr>
        <p:txBody>
          <a:bodyPr>
            <a:normAutofit fontScale="62500" lnSpcReduction="20000"/>
          </a:bodyPr>
          <a:lstStyle/>
          <a:p>
            <a:pPr marL="0" indent="442913"/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Празднование </a:t>
            </a:r>
            <a:r>
              <a:rPr lang="ru-RU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дней рождений и семейных 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праздников</a:t>
            </a:r>
            <a:r>
              <a:rPr lang="ru-RU" sz="3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Благодаря 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таким обычаям и дети, и взрослые получают множество «бонусов»: предвкушение праздника, хорошее настроение, радость общения с семьей, ощущение своей нужности и значимости для близких. Эта традиция – одна из самых теплых и веселых.</a:t>
            </a:r>
          </a:p>
          <a:p>
            <a:pPr marL="0" indent="442913"/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Домашние обязанности 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всех членов семьи, уборка, раскладывание вещей по </a:t>
            </a: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местам</a:t>
            </a:r>
            <a:endParaRPr lang="ru-RU" sz="3300" i="1" dirty="0">
              <a:latin typeface="Times New Roman" pitchFamily="18" charset="0"/>
              <a:cs typeface="Times New Roman" pitchFamily="18" charset="0"/>
            </a:endParaRPr>
          </a:p>
          <a:p>
            <a:pPr marL="0" indent="442913"/>
            <a:r>
              <a:rPr lang="ru-RU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Совместные игры с детьми. 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В таких играх принимают участие и взрослые, и маленькие. </a:t>
            </a:r>
            <a:endParaRPr lang="ru-RU" sz="33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42913"/>
            <a:r>
              <a:rPr lang="ru-RU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Семейный обед.</a:t>
            </a:r>
            <a:r>
              <a:rPr lang="ru-RU" sz="33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Очень многие семьи чтят традиции гостеприимства, что помогает объединять семьи, собирая их за одним столом</a:t>
            </a: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442913"/>
            <a:r>
              <a:rPr lang="ru-RU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Семейный совет.</a:t>
            </a:r>
            <a:r>
              <a:rPr lang="ru-RU" sz="33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Это «собрание» </a:t>
            </a: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всех</a:t>
            </a:r>
            <a:br>
              <a:rPr lang="ru-RU" sz="3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членов семьи, на котором </a:t>
            </a: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решаются </a:t>
            </a:r>
            <a:br>
              <a:rPr lang="ru-RU" sz="3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важные 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вопросы, </a:t>
            </a: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обсуждается 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ситуация</a:t>
            </a: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 строятся 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дальнейшие планы, </a:t>
            </a: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рассматривается </a:t>
            </a:r>
            <a:br>
              <a:rPr lang="ru-RU" sz="3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семьи и т.п</a:t>
            </a: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1691680" y="260648"/>
            <a:ext cx="6589199" cy="720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Общие семейные традиции: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293096"/>
            <a:ext cx="2674057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99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98460"/>
            <a:ext cx="8964487" cy="16984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Специальные традиции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это особые традиции, присущие одной данной семье. Возможно, это привычка по воскресеньям спать до обеда, или по выходным отправляться на пикник. Или домашний кинотеатр. Или походы в горы. Или…</a:t>
            </a: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1326882" y="476672"/>
            <a:ext cx="7812360" cy="6446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Специальные семейные традиции: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ownloads\Семь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4320480" cy="286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ownloads\Portfolio_priva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29000"/>
            <a:ext cx="432048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78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390"/>
            <a:ext cx="9252520" cy="693939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08720"/>
            <a:ext cx="8208912" cy="1368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сейчас рассмотрим интересные примеры семейных традиций. Возможно, какая-то из них понравится и вам, и вы захотите ее внедрить в свою семью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260648"/>
            <a:ext cx="8496944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Примеры интересных семейных традиций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ownloads\1614807322_200-p-fon-dlya-semeinogo-foto-2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204864"/>
            <a:ext cx="6768752" cy="451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34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61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390"/>
            <a:ext cx="9252520" cy="6939390"/>
          </a:xfrm>
          <a:prstGeom prst="rect">
            <a:avLst/>
          </a:prstGeom>
        </p:spPr>
      </p:pic>
      <p:sp>
        <p:nvSpPr>
          <p:cNvPr id="4" name="Объект 2"/>
          <p:cNvSpPr>
            <a:spLocks noGrp="1"/>
          </p:cNvSpPr>
          <p:nvPr/>
        </p:nvSpPr>
        <p:spPr>
          <a:xfrm>
            <a:off x="161764" y="1300050"/>
            <a:ext cx="8820472" cy="5557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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Совместная </a:t>
            </a:r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рыбалка до утра. 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Папа, мама, дети, ночь и комары – на это решатся немногие! Но зато и масса эмоций и новых впечатлений тоже обеспечена!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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Семейное </a:t>
            </a:r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приготовление пищи. 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 месит тесто, папа крутит фарш, а ребенок лепит пельмени. Ну и что, что не совсем ровно и правильно. Главное, что все веселые, счастливые и испачканные в муке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 </a:t>
            </a:r>
            <a:r>
              <a:rPr lang="ru-RU" sz="2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Квесты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случаю </a:t>
            </a: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дня</a:t>
            </a:r>
            <a:b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рождения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Каждому </a:t>
            </a: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имениннику 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будь </a:t>
            </a: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b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ребенок 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 дедушка </a:t>
            </a: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b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утром 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вручается карта, </a:t>
            </a: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которой он ищет </a:t>
            </a: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подсказки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ведущие </a:t>
            </a: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его</a:t>
            </a:r>
            <a:b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подарку.</a:t>
            </a:r>
          </a:p>
          <a:p>
            <a:endParaRPr lang="ru-RU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/>
        </p:nvSpPr>
        <p:spPr>
          <a:xfrm>
            <a:off x="899592" y="188640"/>
            <a:ext cx="7416824" cy="12811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Примеры интересных семейных традиций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933056"/>
            <a:ext cx="4934322" cy="277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83084"/>
            <a:ext cx="9252520" cy="704108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548680"/>
            <a:ext cx="820891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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Рисовать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 другу открытки.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Просто так, без повода и специального художественного таланта. Вместо того, чтобы обидеться и надуться, написать: «Я тебя люблю! Хоть ты порой и невыносим… Но я тоже не подарок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.».</a:t>
            </a:r>
          </a:p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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Поездки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морю зимой.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Собрать всей семьей рюкзаки и отправиться на морское побережье, подышать свежим воздухом, устроить пикник или переночевать в зимней палатке – все это подарит необычные ощущения и объединит семью.</a:t>
            </a:r>
          </a:p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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Сказка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ночь.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Нет, не просто, когда мама читает малышу. А когда читают все взрослые по очереди, а слушают все. Светлое, доброе, вечное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dirty="0" smtClean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9553" y="3934340"/>
            <a:ext cx="417646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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Вечера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стихов и песен.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Также можно устраивать домашние спектакли и кукольный театр.</a:t>
            </a:r>
          </a:p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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Говорим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теплые слова.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Каждый раз перед едой все говорят друг другу приятные слова и комплименты. Воодушевляет, правда?</a:t>
            </a:r>
          </a:p>
          <a:p>
            <a:endParaRPr lang="ru-RU" dirty="0"/>
          </a:p>
        </p:txBody>
      </p:sp>
      <p:pic>
        <p:nvPicPr>
          <p:cNvPr id="3074" name="Picture 2" descr="C:\Users\User\Downloads\610944987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61048"/>
            <a:ext cx="4053069" cy="270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39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0" y="13004"/>
            <a:ext cx="9131690" cy="6844995"/>
          </a:xfrm>
          <a:prstGeom prst="rect">
            <a:avLst/>
          </a:prstGeom>
        </p:spPr>
      </p:pic>
      <p:sp>
        <p:nvSpPr>
          <p:cNvPr id="6" name="Rectangle 2"/>
          <p:cNvSpPr>
            <a:spLocks noGrp="1"/>
          </p:cNvSpPr>
          <p:nvPr/>
        </p:nvSpPr>
        <p:spPr bwMode="auto">
          <a:xfrm>
            <a:off x="467544" y="404664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Семейные заповеди</a:t>
            </a:r>
          </a:p>
        </p:txBody>
      </p:sp>
      <p:sp>
        <p:nvSpPr>
          <p:cNvPr id="7" name="Rectangle 3"/>
          <p:cNvSpPr>
            <a:spLocks noGrp="1"/>
          </p:cNvSpPr>
          <p:nvPr/>
        </p:nvSpPr>
        <p:spPr bwMode="auto">
          <a:xfrm>
            <a:off x="539552" y="155679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Уважайте мнение всех членов семьи.</a:t>
            </a:r>
          </a:p>
          <a:p>
            <a:pPr eaLnBrk="1" hangingPunct="1"/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Старайтесь понять каждого и если надо простить.</a:t>
            </a:r>
          </a:p>
          <a:p>
            <a:pPr eaLnBrk="1" hangingPunct="1"/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Уважайте родственников.</a:t>
            </a:r>
          </a:p>
          <a:p>
            <a:pPr eaLnBrk="1" hangingPunct="1"/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Почитайте родителей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46" name="Picture 2" descr="C:\Users\User\Downloads\MZTraQgX6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29000"/>
            <a:ext cx="3380606" cy="316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56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9392"/>
            <a:ext cx="9540553" cy="695739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4509120"/>
            <a:ext cx="7416824" cy="2592288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2008 году в день памяти святых благоверных князей Петра и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Февронии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Муромских –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июля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был официально объявлен праздником -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Днем семьи, любви и верности.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российских городах началась кампания по установке памятников Петру и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Февронии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170" name="Picture 2" descr="C:\Users\User\Downloads\7b7c55ebd259de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8640"/>
            <a:ext cx="6912768" cy="413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63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5396"/>
            <a:ext cx="9144000" cy="69933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1412776"/>
            <a:ext cx="7128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623888" algn="just">
              <a:buAutoNum type="arabicPeriod"/>
              <a:tabLst>
                <a:tab pos="442913" algn="l"/>
                <a:tab pos="989013" algn="l"/>
              </a:tabLst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Нормы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, манеры поведения, обычаи и взгляды, которые передаются из поколения в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поколение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это?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marL="457200" indent="-14288" algn="just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 семейные нормы</a:t>
            </a:r>
          </a:p>
          <a:p>
            <a:pPr marL="457200" indent="-14288" algn="just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 семейные традиции</a:t>
            </a:r>
          </a:p>
          <a:p>
            <a:pPr marL="457200" indent="-14288" algn="just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 семейные ценности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ownloads\640x3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05064"/>
            <a:ext cx="4559829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90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390"/>
            <a:ext cx="9252520" cy="69393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548680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623888" algn="just">
              <a:buFont typeface="+mj-lt"/>
              <a:buAutoNum type="arabicPeriod" startAt="2"/>
              <a:tabLst>
                <a:tab pos="0" algn="l"/>
                <a:tab pos="442913" algn="l"/>
                <a:tab pos="1081088" algn="l"/>
              </a:tabLst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Какие виды семейных традиций Вы знаете?</a:t>
            </a:r>
            <a:endParaRPr lang="ru-RU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14288" algn="just">
              <a:buAutoNum type="arabicPeriod" startAt="2"/>
            </a:pP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marL="900112" indent="-457200" algn="just">
              <a:buAutoNum type="arabicParenR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общие традиции</a:t>
            </a:r>
          </a:p>
          <a:p>
            <a:pPr marL="900112" indent="-457200" algn="just">
              <a:buAutoNum type="arabicParenR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специальные традиции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ownloads\1667265430_5-celes-club-p-fon-semya-oboi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20888"/>
            <a:ext cx="7056784" cy="396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66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40"/>
                            </p:stCondLst>
                            <p:childTnLst>
                              <p:par>
                                <p:cTn id="26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35396"/>
            <a:ext cx="9433048" cy="69933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196752"/>
            <a:ext cx="7272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14288" algn="just">
              <a:tabLst>
                <a:tab pos="0" algn="l"/>
                <a:tab pos="442913" algn="l"/>
                <a:tab pos="1081088" algn="l"/>
              </a:tabLst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3. 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Празднование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дней рождений и семейных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праздников - это:</a:t>
            </a:r>
          </a:p>
          <a:p>
            <a:pPr marL="457200" lvl="0" indent="623888" algn="just">
              <a:tabLst>
                <a:tab pos="0" algn="l"/>
                <a:tab pos="442913" algn="l"/>
                <a:tab pos="1081088" algn="l"/>
              </a:tabLst>
            </a:pP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00112" indent="-457200" algn="just">
              <a:buAutoNum type="arabicParenR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общая семейная традиция</a:t>
            </a:r>
          </a:p>
          <a:p>
            <a:pPr marL="900112" indent="-457200" algn="just">
              <a:buAutoNum type="arabicParenR"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пециальная семейная традиция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marL="900112" indent="-457200" algn="just">
              <a:buAutoNum type="arabicParenR"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41325" indent="1588" algn="just"/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     Проведение семейного кинотеатра – это:</a:t>
            </a:r>
          </a:p>
          <a:p>
            <a:pPr marL="441325" indent="1588" algn="just"/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900112" indent="-457200" algn="just">
              <a:buAutoNum type="arabicParenR"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общая семейная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традиция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marL="900112" indent="-457200" algn="just">
              <a:buAutoNum type="arabicParenR"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специальная семейная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традиция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ownloads\a0142ae2a06e6d994fcb69a156ada2d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21088"/>
            <a:ext cx="3295915" cy="247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6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98" y="-123796"/>
            <a:ext cx="9172598" cy="69817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412776"/>
            <a:ext cx="72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14288" algn="just">
              <a:tabLst>
                <a:tab pos="0" algn="l"/>
                <a:tab pos="442913" algn="l"/>
                <a:tab pos="1081088" algn="l"/>
              </a:tabLst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5.  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Какого числа в России отмечается День семьи, любви и верности?</a:t>
            </a:r>
          </a:p>
          <a:p>
            <a:pPr marL="457200" lvl="0" indent="623888" algn="just">
              <a:tabLst>
                <a:tab pos="0" algn="l"/>
                <a:tab pos="442913" algn="l"/>
                <a:tab pos="1081088" algn="l"/>
              </a:tabLst>
            </a:pP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00112" indent="-457200" algn="just">
              <a:buAutoNum type="arabicParenR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08 июня</a:t>
            </a:r>
          </a:p>
          <a:p>
            <a:pPr marL="900112" indent="-457200" algn="just">
              <a:buAutoNum type="arabicParenR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08 июля</a:t>
            </a:r>
          </a:p>
          <a:p>
            <a:pPr marL="900112" indent="-457200" algn="just">
              <a:buAutoNum type="arabicParenR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08 августа</a:t>
            </a:r>
          </a:p>
        </p:txBody>
      </p:sp>
      <p:pic>
        <p:nvPicPr>
          <p:cNvPr id="5122" name="Picture 2" descr="C:\Users\User\Downloads\1666226624_11-podacha-blud-com-p-prazdnichnii-stol-kartinki-multyashnie-fot-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08920"/>
            <a:ext cx="5616624" cy="374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44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12" y="-18504"/>
            <a:ext cx="9179511" cy="68765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1052736"/>
            <a:ext cx="7200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14288" algn="just">
              <a:tabLst>
                <a:tab pos="0" algn="l"/>
                <a:tab pos="442913" algn="l"/>
                <a:tab pos="1081088" algn="l"/>
              </a:tabLst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6.     В память каких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святых благоверных князей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России стали отмечать День семьи, любви и верности?</a:t>
            </a:r>
          </a:p>
          <a:p>
            <a:pPr marL="457200" lvl="0" indent="623888" algn="just">
              <a:tabLst>
                <a:tab pos="0" algn="l"/>
                <a:tab pos="442913" algn="l"/>
                <a:tab pos="1081088" algn="l"/>
              </a:tabLst>
            </a:pP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00112" indent="-457200" algn="just">
              <a:buAutoNum type="arabicParenR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Дмитрий и Екатерина;</a:t>
            </a:r>
          </a:p>
          <a:p>
            <a:pPr marL="900112" indent="-457200" algn="just">
              <a:buAutoNum type="arabicParenR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Елизавета и Николай;</a:t>
            </a:r>
          </a:p>
          <a:p>
            <a:pPr marL="900112" indent="-457200" algn="just">
              <a:buAutoNum type="arabicParenR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Петр 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Феврония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099" name="Picture 3" descr="C:\Users\User\Downloads\78a69ea4e48c6e2aec542e64e8cb--kartiny-i-panno-ikona-svyatyh-petra-i-fevronii-muromski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88840"/>
            <a:ext cx="30289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48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 В СЕМЬЕ_  сл. и муз. Ирина Бейня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98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2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ладимир Путин постановил провести в России Год семьи в 2024 году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01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едставлен официальный логотип Года семьи в Росси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8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88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28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7504" y="981353"/>
            <a:ext cx="9073008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392B"/>
                </a:solidFill>
                <a:effectLst/>
                <a:latin typeface="Times New Roman" pitchFamily="18" charset="0"/>
                <a:cs typeface="Times New Roman" pitchFamily="18" charset="0"/>
              </a:rPr>
              <a:t>Семейные праздники: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sng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15 мая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 — Международный день семьи — учреждён Генеральной Ассамблеей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ООН 20 сентября 1993 года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Montserrat"/>
              </a:rPr>
              <a:t>  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sng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10 апреля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 — День брата и сестры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sng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25 апреля 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— День дочерей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sng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Третье воскресенье июня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 — День отца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sng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8 июля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 — День семьи, любви и верности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sng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1 октября 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— День пожилого человека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sng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Последнее воскресенье ноября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 — День матери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sng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22 ноября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 — День сыновей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sng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22 декабря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555555"/>
                </a:solidFill>
                <a:effectLst/>
                <a:latin typeface="Times New Roman" pitchFamily="18" charset="0"/>
                <a:cs typeface="Times New Roman" pitchFamily="18" charset="0"/>
              </a:rPr>
              <a:t> — Всероссийский праздник благодарности родителям «Спасибо за жизнь».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Montserrat"/>
            </a:endParaRPr>
          </a:p>
        </p:txBody>
      </p:sp>
      <p:pic>
        <p:nvPicPr>
          <p:cNvPr id="1026" name="Picture 2" descr="Хочу такой сай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138" y="-50165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33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ня Моя семья!!!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9540552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5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6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38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67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755</Words>
  <Application>Microsoft Office PowerPoint</Application>
  <PresentationFormat>Экран (4:3)</PresentationFormat>
  <Paragraphs>89</Paragraphs>
  <Slides>29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Семья и семейные традиции</vt:lpstr>
      <vt:lpstr>Презентация PowerPoint</vt:lpstr>
      <vt:lpstr>Презентация PowerPoint</vt:lpstr>
      <vt:lpstr>Виды  семе йных традиций</vt:lpstr>
      <vt:lpstr>Общие семейные традиции:</vt:lpstr>
      <vt:lpstr>Специальные семейные традиции:</vt:lpstr>
      <vt:lpstr>Примеры интересных семейных традиций</vt:lpstr>
      <vt:lpstr>Презентация PowerPoint</vt:lpstr>
      <vt:lpstr>Презентация PowerPoint</vt:lpstr>
      <vt:lpstr>Презентация PowerPoint</vt:lpstr>
      <vt:lpstr>Презентация PowerPoint</vt:lpstr>
      <vt:lpstr>Викторина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2024-01-17T08:58:41Z</dcterms:created>
  <dcterms:modified xsi:type="dcterms:W3CDTF">2024-01-29T08:22:57Z</dcterms:modified>
</cp:coreProperties>
</file>