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ppt/handoutMasters/handoutMaster1.xml" ContentType="application/vnd.openxmlformats-officedocument.presentationml.handoutMaster+xml"/>
  <Override PartName="/ppt/media/image3.webp" ContentType="image/webp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8" r:id="rId3"/>
    <p:sldId id="261" r:id="rId4"/>
    <p:sldId id="260" r:id="rId5"/>
    <p:sldId id="263" r:id="rId6"/>
    <p:sldId id="265" r:id="rId7"/>
    <p:sldId id="264" r:id="rId8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Вита" initials="В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commentAuthors" Target="commentAuthors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1-29T10:23:22.982" idx="1">
    <p:pos x="1960" y="1160"/>
    <p:text/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1-29T10:23:22.982" idx="1">
    <p:pos x="1960" y="1160"/>
    <p:text/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1-29T10:23:22.982" idx="1">
    <p:pos x="1960" y="1160"/>
    <p:text/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1-29T10:23:22.982" idx="1">
    <p:pos x="1960" y="1160"/>
    <p:text/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1-29T10:23:22.982" idx="1">
    <p:pos x="1960" y="1160"/>
    <p:text/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1-29T10:23:22.982" idx="1">
    <p:pos x="1960" y="1160"/>
    <p:text/>
  </p:cm>
</p:cmLst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1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/>
              <a:t>Second level 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3750945"/>
            <a:ext cx="9843135" cy="811530"/>
          </a:xfrm>
        </p:spPr>
        <p:txBody>
          <a:bodyPr anchor="b">
            <a:no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 smtClean="0">
              <a:sym typeface="+mn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kumimoji="0" lang="en-US" sz="2800" b="0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/>
          </a:p>
          <a:p>
            <a:pPr lvl="3"/>
            <a:r>
              <a:rPr lang="en-US" dirty="0" smtClean="0"/>
              <a:t>Fourth level</a:t>
            </a:r>
            <a:endParaRPr lang="en-US" dirty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defRPr sz="2800" b="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1.vml"/><Relationship Id="rId8" Type="http://schemas.openxmlformats.org/officeDocument/2006/relationships/slideLayout" Target="../slideLayouts/slideLayout3.xml"/><Relationship Id="rId7" Type="http://schemas.openxmlformats.org/officeDocument/2006/relationships/oleObject" Target="../embeddings/oleObject4.bin"/><Relationship Id="rId6" Type="http://schemas.openxmlformats.org/officeDocument/2006/relationships/oleObject" Target="../embeddings/oleObject3.bin"/><Relationship Id="rId5" Type="http://schemas.openxmlformats.org/officeDocument/2006/relationships/image" Target="../media/image3.webp"/><Relationship Id="rId4" Type="http://schemas.openxmlformats.org/officeDocument/2006/relationships/image" Target="../media/image2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1.wmf"/><Relationship Id="rId10" Type="http://schemas.openxmlformats.org/officeDocument/2006/relationships/comments" Target="../comments/comment1.xml"/><Relationship Id="rId1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2.vml"/><Relationship Id="rId8" Type="http://schemas.openxmlformats.org/officeDocument/2006/relationships/slideLayout" Target="../slideLayouts/slideLayout3.xml"/><Relationship Id="rId7" Type="http://schemas.openxmlformats.org/officeDocument/2006/relationships/oleObject" Target="../embeddings/oleObject8.bin"/><Relationship Id="rId6" Type="http://schemas.openxmlformats.org/officeDocument/2006/relationships/oleObject" Target="../embeddings/oleObject7.bin"/><Relationship Id="rId5" Type="http://schemas.openxmlformats.org/officeDocument/2006/relationships/image" Target="../media/image3.webp"/><Relationship Id="rId4" Type="http://schemas.openxmlformats.org/officeDocument/2006/relationships/image" Target="../media/image2.wmf"/><Relationship Id="rId3" Type="http://schemas.openxmlformats.org/officeDocument/2006/relationships/oleObject" Target="../embeddings/oleObject6.bin"/><Relationship Id="rId2" Type="http://schemas.openxmlformats.org/officeDocument/2006/relationships/image" Target="../media/image1.wmf"/><Relationship Id="rId10" Type="http://schemas.openxmlformats.org/officeDocument/2006/relationships/comments" Target="../comments/comment2.xml"/><Relationship Id="rId1" Type="http://schemas.openxmlformats.org/officeDocument/2006/relationships/oleObject" Target="../embeddings/oleObject5.bin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3.vml"/><Relationship Id="rId8" Type="http://schemas.openxmlformats.org/officeDocument/2006/relationships/slideLayout" Target="../slideLayouts/slideLayout3.xml"/><Relationship Id="rId7" Type="http://schemas.openxmlformats.org/officeDocument/2006/relationships/oleObject" Target="../embeddings/oleObject12.bin"/><Relationship Id="rId6" Type="http://schemas.openxmlformats.org/officeDocument/2006/relationships/oleObject" Target="../embeddings/oleObject11.bin"/><Relationship Id="rId5" Type="http://schemas.openxmlformats.org/officeDocument/2006/relationships/image" Target="../media/image3.webp"/><Relationship Id="rId4" Type="http://schemas.openxmlformats.org/officeDocument/2006/relationships/image" Target="../media/image2.wmf"/><Relationship Id="rId3" Type="http://schemas.openxmlformats.org/officeDocument/2006/relationships/oleObject" Target="../embeddings/oleObject10.bin"/><Relationship Id="rId2" Type="http://schemas.openxmlformats.org/officeDocument/2006/relationships/image" Target="../media/image1.wmf"/><Relationship Id="rId10" Type="http://schemas.openxmlformats.org/officeDocument/2006/relationships/comments" Target="../comments/comment3.xml"/><Relationship Id="rId1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4.vml"/><Relationship Id="rId8" Type="http://schemas.openxmlformats.org/officeDocument/2006/relationships/slideLayout" Target="../slideLayouts/slideLayout3.xml"/><Relationship Id="rId7" Type="http://schemas.openxmlformats.org/officeDocument/2006/relationships/oleObject" Target="../embeddings/oleObject16.bin"/><Relationship Id="rId6" Type="http://schemas.openxmlformats.org/officeDocument/2006/relationships/oleObject" Target="../embeddings/oleObject15.bin"/><Relationship Id="rId5" Type="http://schemas.openxmlformats.org/officeDocument/2006/relationships/image" Target="../media/image3.webp"/><Relationship Id="rId4" Type="http://schemas.openxmlformats.org/officeDocument/2006/relationships/image" Target="../media/image2.wmf"/><Relationship Id="rId3" Type="http://schemas.openxmlformats.org/officeDocument/2006/relationships/oleObject" Target="../embeddings/oleObject14.bin"/><Relationship Id="rId2" Type="http://schemas.openxmlformats.org/officeDocument/2006/relationships/image" Target="../media/image1.wmf"/><Relationship Id="rId10" Type="http://schemas.openxmlformats.org/officeDocument/2006/relationships/comments" Target="../comments/comment4.xml"/><Relationship Id="rId1" Type="http://schemas.openxmlformats.org/officeDocument/2006/relationships/oleObject" Target="../embeddings/oleObject13.bin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5.vml"/><Relationship Id="rId8" Type="http://schemas.openxmlformats.org/officeDocument/2006/relationships/slideLayout" Target="../slideLayouts/slideLayout3.xml"/><Relationship Id="rId7" Type="http://schemas.openxmlformats.org/officeDocument/2006/relationships/oleObject" Target="../embeddings/oleObject20.bin"/><Relationship Id="rId6" Type="http://schemas.openxmlformats.org/officeDocument/2006/relationships/oleObject" Target="../embeddings/oleObject19.bin"/><Relationship Id="rId5" Type="http://schemas.openxmlformats.org/officeDocument/2006/relationships/image" Target="../media/image3.webp"/><Relationship Id="rId4" Type="http://schemas.openxmlformats.org/officeDocument/2006/relationships/image" Target="../media/image2.wmf"/><Relationship Id="rId3" Type="http://schemas.openxmlformats.org/officeDocument/2006/relationships/oleObject" Target="../embeddings/oleObject18.bin"/><Relationship Id="rId2" Type="http://schemas.openxmlformats.org/officeDocument/2006/relationships/image" Target="../media/image1.wmf"/><Relationship Id="rId10" Type="http://schemas.openxmlformats.org/officeDocument/2006/relationships/comments" Target="../comments/comment5.xml"/><Relationship Id="rId1" Type="http://schemas.openxmlformats.org/officeDocument/2006/relationships/oleObject" Target="../embeddings/oleObject17.bin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6.vml"/><Relationship Id="rId8" Type="http://schemas.openxmlformats.org/officeDocument/2006/relationships/slideLayout" Target="../slideLayouts/slideLayout3.xml"/><Relationship Id="rId7" Type="http://schemas.openxmlformats.org/officeDocument/2006/relationships/oleObject" Target="../embeddings/oleObject24.bin"/><Relationship Id="rId6" Type="http://schemas.openxmlformats.org/officeDocument/2006/relationships/oleObject" Target="../embeddings/oleObject23.bin"/><Relationship Id="rId5" Type="http://schemas.openxmlformats.org/officeDocument/2006/relationships/image" Target="../media/image3.webp"/><Relationship Id="rId4" Type="http://schemas.openxmlformats.org/officeDocument/2006/relationships/image" Target="../media/image2.wmf"/><Relationship Id="rId3" Type="http://schemas.openxmlformats.org/officeDocument/2006/relationships/oleObject" Target="../embeddings/oleObject22.bin"/><Relationship Id="rId2" Type="http://schemas.openxmlformats.org/officeDocument/2006/relationships/image" Target="../media/image1.wmf"/><Relationship Id="rId10" Type="http://schemas.openxmlformats.org/officeDocument/2006/relationships/comments" Target="../comments/comment6.xml"/><Relationship Id="rId1" Type="http://schemas.openxmlformats.org/officeDocument/2006/relationships/oleObject" Target="../embeddings/oleObject2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0" name="Объект 9"/>
          <p:cNvGraphicFramePr/>
          <p:nvPr/>
        </p:nvGraphicFramePr>
        <p:xfrm>
          <a:off x="5191125" y="3119120"/>
          <a:ext cx="2040890" cy="1744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1" imgW="2638425" imgH="2867025" progId="Paint.Picture">
                  <p:embed/>
                </p:oleObj>
              </mc:Choice>
              <mc:Fallback>
                <p:oleObj name="" r:id="rId1" imgW="2638425" imgH="2867025" progId="Paint.Picture">
                  <p:embed/>
                  <p:pic>
                    <p:nvPicPr>
                      <p:cNvPr id="0" name="Изображение 1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191125" y="3119120"/>
                        <a:ext cx="2040890" cy="17443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/>
          <p:nvPr/>
        </p:nvGraphicFramePr>
        <p:xfrm>
          <a:off x="3338195" y="3119120"/>
          <a:ext cx="1720215" cy="2150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" name="" r:id="rId3" imgW="3028950" imgH="4962525" progId="Paint.Picture">
                  <p:embed/>
                </p:oleObj>
              </mc:Choice>
              <mc:Fallback>
                <p:oleObj name="" r:id="rId3" imgW="3028950" imgH="4962525" progId="Paint.Picture">
                  <p:embed/>
                  <p:pic>
                    <p:nvPicPr>
                      <p:cNvPr id="0" name="Изображение 1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38195" y="3119120"/>
                        <a:ext cx="1720215" cy="21501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1" name="Замещающее содержимое 100"/>
          <p:cNvPicPr>
            <a:picLocks noChangeAspect="1"/>
          </p:cNvPicPr>
          <p:nvPr>
            <p:ph sz="half" idx="4294967295"/>
          </p:nvPr>
        </p:nvPicPr>
        <p:blipFill>
          <a:blip r:embed="rId5"/>
          <a:stretch>
            <a:fillRect/>
          </a:stretch>
        </p:blipFill>
        <p:spPr>
          <a:xfrm>
            <a:off x="117475" y="1762760"/>
            <a:ext cx="2834640" cy="4787900"/>
          </a:xfrm>
          <a:prstGeom prst="flowChartProcess">
            <a:avLst/>
          </a:prstGeom>
          <a:noFill/>
          <a:ln w="9525">
            <a:noFill/>
          </a:ln>
        </p:spPr>
      </p:pic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 rot="10800000" flipV="1">
            <a:off x="3966845" y="5634990"/>
            <a:ext cx="1092200" cy="915670"/>
          </a:xfrm>
        </p:spPr>
        <p:txBody>
          <a:bodyPr/>
          <a:p>
            <a:r>
              <a:rPr lang="en-US" altLang="ru-RU" b="1">
                <a:solidFill>
                  <a:srgbClr val="FFFF00"/>
                </a:solidFill>
              </a:rPr>
              <a:t>is</a:t>
            </a:r>
            <a:endParaRPr lang="en-US" altLang="ru-RU" b="1">
              <a:solidFill>
                <a:srgbClr val="FFFF00"/>
              </a:solidFill>
            </a:endParaRPr>
          </a:p>
        </p:txBody>
      </p:sp>
      <p:sp>
        <p:nvSpPr>
          <p:cNvPr id="22" name="Замещающий текст 21"/>
          <p:cNvSpPr>
            <a:spLocks noGrp="1"/>
          </p:cNvSpPr>
          <p:nvPr>
            <p:ph type="body" idx="1"/>
          </p:nvPr>
        </p:nvSpPr>
        <p:spPr>
          <a:xfrm rot="10800000" flipV="1">
            <a:off x="831850" y="5745480"/>
            <a:ext cx="1172845" cy="509905"/>
          </a:xfrm>
        </p:spPr>
        <p:txBody>
          <a:bodyPr/>
          <a:p>
            <a:endParaRPr lang="en-US" altLang="en-US" sz="4000" b="1">
              <a:solidFill>
                <a:srgbClr val="FFFF00"/>
              </a:solidFill>
            </a:endParaRPr>
          </a:p>
        </p:txBody>
      </p:sp>
      <p:graphicFrame>
        <p:nvGraphicFramePr>
          <p:cNvPr id="12" name="Объект 11"/>
          <p:cNvGraphicFramePr/>
          <p:nvPr/>
        </p:nvGraphicFramePr>
        <p:xfrm>
          <a:off x="7364730" y="2413635"/>
          <a:ext cx="2187575" cy="258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6" imgW="2638425" imgH="2867025" progId="Paint.Picture">
                  <p:embed/>
                </p:oleObj>
              </mc:Choice>
              <mc:Fallback>
                <p:oleObj name="" r:id="rId6" imgW="2638425" imgH="2867025" progId="Paint.Picture">
                  <p:embed/>
                  <p:pic>
                    <p:nvPicPr>
                      <p:cNvPr id="0" name="Изображение 1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364730" y="2413635"/>
                        <a:ext cx="2187575" cy="2584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/>
          <p:nvPr/>
        </p:nvGraphicFramePr>
        <p:xfrm>
          <a:off x="9819640" y="3033395"/>
          <a:ext cx="2120265" cy="1964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" name="" r:id="rId7" imgW="2638425" imgH="2867025" progId="Paint.Picture">
                  <p:embed/>
                </p:oleObj>
              </mc:Choice>
              <mc:Fallback>
                <p:oleObj name="" r:id="rId7" imgW="2638425" imgH="2867025" progId="Paint.Picture">
                  <p:embed/>
                  <p:pic>
                    <p:nvPicPr>
                      <p:cNvPr id="0" name="Изображение 1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9819640" y="3033395"/>
                        <a:ext cx="2120265" cy="19646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Замещающее содержимое 100"/>
          <p:cNvPicPr>
            <a:picLocks noChangeAspect="1"/>
          </p:cNvPicPr>
          <p:nvPr>
            <p:ph sz="half" idx="4294967295"/>
          </p:nvPr>
        </p:nvPicPr>
        <p:blipFill>
          <a:blip r:embed="rId5"/>
          <a:stretch>
            <a:fillRect/>
          </a:stretch>
        </p:blipFill>
        <p:spPr>
          <a:xfrm>
            <a:off x="8074025" y="299085"/>
            <a:ext cx="4117975" cy="59956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" name="Текстовое поле 22"/>
          <p:cNvSpPr txBox="1"/>
          <p:nvPr/>
        </p:nvSpPr>
        <p:spPr>
          <a:xfrm>
            <a:off x="9161145" y="5269230"/>
            <a:ext cx="1431290" cy="8509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endParaRPr lang="en-US" altLang="ru-RU" sz="5400">
              <a:solidFill>
                <a:srgbClr val="FFFF00"/>
              </a:solidFill>
              <a:sym typeface="+mn-ea"/>
            </a:endParaRPr>
          </a:p>
        </p:txBody>
      </p:sp>
      <p:sp>
        <p:nvSpPr>
          <p:cNvPr id="24" name="Текстовое поле 23"/>
          <p:cNvSpPr txBox="1"/>
          <p:nvPr/>
        </p:nvSpPr>
        <p:spPr>
          <a:xfrm>
            <a:off x="1036955" y="3313430"/>
            <a:ext cx="1915160" cy="8083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ru-RU" sz="6000" b="1">
                <a:solidFill>
                  <a:schemeClr val="tx1"/>
                </a:solidFill>
                <a:latin typeface="Book Antiqua" panose="02040602050305030304" charset="0"/>
                <a:cs typeface="Book Antiqua" panose="02040602050305030304" charset="0"/>
                <a:sym typeface="+mn-ea"/>
              </a:rPr>
              <a:t>I- </a:t>
            </a:r>
            <a:r>
              <a:rPr lang="ru-RU" altLang="ru-RU" sz="6000" b="1">
                <a:solidFill>
                  <a:schemeClr val="tx1"/>
                </a:solidFill>
                <a:latin typeface="Book Antiqua" panose="02040602050305030304" charset="0"/>
                <a:cs typeface="Book Antiqua" panose="02040602050305030304" charset="0"/>
                <a:sym typeface="+mn-ea"/>
              </a:rPr>
              <a:t>я</a:t>
            </a:r>
            <a:endParaRPr lang="ru-RU" altLang="ru-RU" sz="6000" b="1">
              <a:solidFill>
                <a:schemeClr val="tx1"/>
              </a:solidFill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pic>
        <p:nvPicPr>
          <p:cNvPr id="7" name="Замещающее содержимое 10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4305" y="885190"/>
            <a:ext cx="4141470" cy="56648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Текстовое поле 24"/>
          <p:cNvSpPr txBox="1"/>
          <p:nvPr/>
        </p:nvSpPr>
        <p:spPr>
          <a:xfrm>
            <a:off x="10215880" y="4121785"/>
            <a:ext cx="209423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5400" b="1">
                <a:latin typeface="Book Antiqua" panose="02040602050305030304" charset="0"/>
                <a:cs typeface="Book Antiqua" panose="02040602050305030304" charset="0"/>
                <a:sym typeface="+mn-ea"/>
              </a:rPr>
              <a:t>They</a:t>
            </a:r>
            <a:r>
              <a:rPr lang="ru-RU" altLang="en-US" sz="5400" b="1">
                <a:latin typeface="Book Antiqua" panose="02040602050305030304" charset="0"/>
                <a:cs typeface="Book Antiqua" panose="02040602050305030304" charset="0"/>
                <a:sym typeface="+mn-ea"/>
              </a:rPr>
              <a:t>-они</a:t>
            </a:r>
            <a:endParaRPr lang="ru-RU" altLang="en-US" sz="54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27" name="Текстовое поле 26"/>
          <p:cNvSpPr txBox="1"/>
          <p:nvPr/>
        </p:nvSpPr>
        <p:spPr>
          <a:xfrm>
            <a:off x="3070225" y="3848735"/>
            <a:ext cx="1826260" cy="7683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4400" b="1">
                <a:latin typeface="Book Antiqua" panose="02040602050305030304" charset="0"/>
                <a:cs typeface="Book Antiqua" panose="02040602050305030304" charset="0"/>
                <a:sym typeface="+mn-ea"/>
              </a:rPr>
              <a:t>He</a:t>
            </a:r>
            <a:r>
              <a:rPr lang="ru-RU" altLang="en-US" sz="4400" b="1">
                <a:latin typeface="Book Antiqua" panose="02040602050305030304" charset="0"/>
                <a:cs typeface="Book Antiqua" panose="02040602050305030304" charset="0"/>
                <a:sym typeface="+mn-ea"/>
              </a:rPr>
              <a:t>-он</a:t>
            </a:r>
            <a:endParaRPr lang="ru-RU" altLang="en-US" sz="44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28" name="Текстовое поле 27"/>
          <p:cNvSpPr txBox="1"/>
          <p:nvPr/>
        </p:nvSpPr>
        <p:spPr>
          <a:xfrm>
            <a:off x="7846695" y="3936365"/>
            <a:ext cx="135890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3600" b="1">
                <a:latin typeface="Book Antiqua" panose="02040602050305030304" charset="0"/>
                <a:cs typeface="Book Antiqua" panose="02040602050305030304" charset="0"/>
                <a:sym typeface="+mn-ea"/>
              </a:rPr>
              <a:t>We</a:t>
            </a:r>
            <a:r>
              <a:rPr lang="ru-RU" altLang="en-US" sz="3600" b="1">
                <a:latin typeface="Book Antiqua" panose="02040602050305030304" charset="0"/>
                <a:cs typeface="Book Antiqua" panose="02040602050305030304" charset="0"/>
                <a:sym typeface="+mn-ea"/>
              </a:rPr>
              <a:t>-мы</a:t>
            </a:r>
            <a:endParaRPr lang="ru-RU" altLang="en-US" sz="36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29" name="Текстовое поле 28"/>
          <p:cNvSpPr txBox="1"/>
          <p:nvPr/>
        </p:nvSpPr>
        <p:spPr>
          <a:xfrm>
            <a:off x="3798570" y="2921635"/>
            <a:ext cx="2902585" cy="7683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4400" b="1">
                <a:latin typeface="Book Antiqua" panose="02040602050305030304" charset="0"/>
                <a:cs typeface="Book Antiqua" panose="02040602050305030304" charset="0"/>
                <a:sym typeface="+mn-ea"/>
              </a:rPr>
              <a:t>She</a:t>
            </a:r>
            <a:r>
              <a:rPr lang="ru-RU" altLang="en-US" sz="4400" b="1">
                <a:latin typeface="Book Antiqua" panose="02040602050305030304" charset="0"/>
                <a:cs typeface="Book Antiqua" panose="02040602050305030304" charset="0"/>
                <a:sym typeface="+mn-ea"/>
              </a:rPr>
              <a:t>-она</a:t>
            </a:r>
            <a:endParaRPr lang="ru-RU" altLang="en-US" sz="44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30" name="Текстовое поле 29"/>
          <p:cNvSpPr txBox="1"/>
          <p:nvPr/>
        </p:nvSpPr>
        <p:spPr>
          <a:xfrm>
            <a:off x="9160510" y="2297430"/>
            <a:ext cx="207264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4000" b="1">
                <a:latin typeface="Book Antiqua" panose="02040602050305030304" charset="0"/>
                <a:cs typeface="Book Antiqua" panose="02040602050305030304" charset="0"/>
                <a:sym typeface="+mn-ea"/>
              </a:rPr>
              <a:t>You</a:t>
            </a:r>
            <a:r>
              <a:rPr lang="ru-RU" altLang="en-US" sz="4000" b="1">
                <a:latin typeface="Book Antiqua" panose="02040602050305030304" charset="0"/>
                <a:cs typeface="Book Antiqua" panose="02040602050305030304" charset="0"/>
                <a:sym typeface="+mn-ea"/>
              </a:rPr>
              <a:t>-вы</a:t>
            </a:r>
            <a:endParaRPr lang="ru-RU" altLang="en-US" sz="40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31" name="Текстовое поле 30"/>
          <p:cNvSpPr txBox="1"/>
          <p:nvPr/>
        </p:nvSpPr>
        <p:spPr>
          <a:xfrm>
            <a:off x="5748655" y="4025265"/>
            <a:ext cx="1087755" cy="4978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ru-RU" sz="6000" b="1">
                <a:latin typeface="Book Antiqua" panose="02040602050305030304" charset="0"/>
                <a:cs typeface="Book Antiqua" panose="02040602050305030304" charset="0"/>
                <a:sym typeface="+mn-ea"/>
              </a:rPr>
              <a:t>It</a:t>
            </a:r>
            <a:r>
              <a:rPr lang="ru-RU" altLang="en-US" sz="6000" b="1">
                <a:latin typeface="Book Antiqua" panose="02040602050305030304" charset="0"/>
                <a:cs typeface="Book Antiqua" panose="02040602050305030304" charset="0"/>
                <a:sym typeface="+mn-ea"/>
              </a:rPr>
              <a:t>-</a:t>
            </a:r>
            <a:r>
              <a:rPr lang="ru-RU" altLang="en-US" sz="3600" b="1">
                <a:latin typeface="Book Antiqua" panose="02040602050305030304" charset="0"/>
                <a:cs typeface="Book Antiqua" panose="02040602050305030304" charset="0"/>
                <a:sym typeface="+mn-ea"/>
              </a:rPr>
              <a:t>оно</a:t>
            </a:r>
            <a:endParaRPr lang="ru-RU" altLang="en-US" sz="36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32" name="Текстовое поле 31"/>
          <p:cNvSpPr txBox="1"/>
          <p:nvPr/>
        </p:nvSpPr>
        <p:spPr>
          <a:xfrm>
            <a:off x="4752340" y="6390640"/>
            <a:ext cx="8961120" cy="3994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sz="2000" b="1">
                <a:latin typeface="Book Antiqua" panose="02040602050305030304" charset="0"/>
                <a:cs typeface="Book Antiqua" panose="02040602050305030304" charset="0"/>
                <a:sym typeface="+mn-ea"/>
              </a:rPr>
              <a:t>Verb to be by Vitalina Krasnitskaya</a:t>
            </a:r>
            <a:endParaRPr lang="en-US" sz="20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0" name="Объект 9"/>
          <p:cNvGraphicFramePr/>
          <p:nvPr/>
        </p:nvGraphicFramePr>
        <p:xfrm>
          <a:off x="5191125" y="3119120"/>
          <a:ext cx="2040890" cy="1744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1" imgW="2638425" imgH="2867025" progId="Paint.Picture">
                  <p:embed/>
                </p:oleObj>
              </mc:Choice>
              <mc:Fallback>
                <p:oleObj name="" r:id="rId1" imgW="2638425" imgH="2867025" progId="Paint.Picture">
                  <p:embed/>
                  <p:pic>
                    <p:nvPicPr>
                      <p:cNvPr id="0" name="Изображение 1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191125" y="3119120"/>
                        <a:ext cx="2040890" cy="17443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/>
          <p:nvPr/>
        </p:nvGraphicFramePr>
        <p:xfrm>
          <a:off x="3338195" y="3119120"/>
          <a:ext cx="1720215" cy="2150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" name="" r:id="rId3" imgW="3028950" imgH="4962525" progId="Paint.Picture">
                  <p:embed/>
                </p:oleObj>
              </mc:Choice>
              <mc:Fallback>
                <p:oleObj name="" r:id="rId3" imgW="3028950" imgH="4962525" progId="Paint.Picture">
                  <p:embed/>
                  <p:pic>
                    <p:nvPicPr>
                      <p:cNvPr id="0" name="Изображение 1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38195" y="3119120"/>
                        <a:ext cx="1720215" cy="21501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1" name="Замещающее содержимое 100"/>
          <p:cNvPicPr>
            <a:picLocks noChangeAspect="1"/>
          </p:cNvPicPr>
          <p:nvPr>
            <p:ph sz="half" idx="4294967295"/>
          </p:nvPr>
        </p:nvPicPr>
        <p:blipFill>
          <a:blip r:embed="rId5"/>
          <a:stretch>
            <a:fillRect/>
          </a:stretch>
        </p:blipFill>
        <p:spPr>
          <a:xfrm>
            <a:off x="117475" y="1762760"/>
            <a:ext cx="2834640" cy="4787900"/>
          </a:xfrm>
          <a:prstGeom prst="flowChartProcess">
            <a:avLst/>
          </a:prstGeom>
          <a:noFill/>
          <a:ln w="9525">
            <a:noFill/>
          </a:ln>
        </p:spPr>
      </p:pic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 rot="10800000" flipV="1">
            <a:off x="3966845" y="5634990"/>
            <a:ext cx="1092200" cy="915670"/>
          </a:xfrm>
        </p:spPr>
        <p:txBody>
          <a:bodyPr/>
          <a:p>
            <a:r>
              <a:rPr lang="en-US" altLang="ru-RU" b="1">
                <a:solidFill>
                  <a:srgbClr val="FFFF00"/>
                </a:solidFill>
              </a:rPr>
              <a:t>is</a:t>
            </a:r>
            <a:endParaRPr lang="en-US" altLang="ru-RU" b="1">
              <a:solidFill>
                <a:srgbClr val="FFFF00"/>
              </a:solidFill>
            </a:endParaRPr>
          </a:p>
        </p:txBody>
      </p:sp>
      <p:sp>
        <p:nvSpPr>
          <p:cNvPr id="22" name="Замещающий текст 21"/>
          <p:cNvSpPr>
            <a:spLocks noGrp="1"/>
          </p:cNvSpPr>
          <p:nvPr>
            <p:ph type="body" idx="1"/>
          </p:nvPr>
        </p:nvSpPr>
        <p:spPr>
          <a:xfrm rot="10800000" flipV="1">
            <a:off x="831850" y="5745480"/>
            <a:ext cx="1172845" cy="509905"/>
          </a:xfrm>
        </p:spPr>
        <p:txBody>
          <a:bodyPr/>
          <a:p>
            <a:r>
              <a:rPr lang="en-US" altLang="en-US" sz="4000" b="1">
                <a:solidFill>
                  <a:srgbClr val="FFFF00"/>
                </a:solidFill>
              </a:rPr>
              <a:t>am</a:t>
            </a:r>
            <a:endParaRPr lang="en-US" altLang="en-US" sz="4000" b="1">
              <a:solidFill>
                <a:srgbClr val="FFFF00"/>
              </a:solidFill>
            </a:endParaRPr>
          </a:p>
        </p:txBody>
      </p:sp>
      <p:graphicFrame>
        <p:nvGraphicFramePr>
          <p:cNvPr id="12" name="Объект 11"/>
          <p:cNvGraphicFramePr/>
          <p:nvPr/>
        </p:nvGraphicFramePr>
        <p:xfrm>
          <a:off x="7364730" y="2413635"/>
          <a:ext cx="2187575" cy="258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6" imgW="2638425" imgH="2867025" progId="Paint.Picture">
                  <p:embed/>
                </p:oleObj>
              </mc:Choice>
              <mc:Fallback>
                <p:oleObj name="" r:id="rId6" imgW="2638425" imgH="2867025" progId="Paint.Picture">
                  <p:embed/>
                  <p:pic>
                    <p:nvPicPr>
                      <p:cNvPr id="0" name="Изображение 1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364730" y="2413635"/>
                        <a:ext cx="2187575" cy="2584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/>
          <p:nvPr/>
        </p:nvGraphicFramePr>
        <p:xfrm>
          <a:off x="9819640" y="3033395"/>
          <a:ext cx="2120265" cy="1964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" name="" r:id="rId7" imgW="2638425" imgH="2867025" progId="Paint.Picture">
                  <p:embed/>
                </p:oleObj>
              </mc:Choice>
              <mc:Fallback>
                <p:oleObj name="" r:id="rId7" imgW="2638425" imgH="2867025" progId="Paint.Picture">
                  <p:embed/>
                  <p:pic>
                    <p:nvPicPr>
                      <p:cNvPr id="0" name="Изображение 1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9819640" y="3033395"/>
                        <a:ext cx="2120265" cy="19646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Замещающее содержимое 100"/>
          <p:cNvPicPr>
            <a:picLocks noChangeAspect="1"/>
          </p:cNvPicPr>
          <p:nvPr>
            <p:ph sz="half" idx="4294967295"/>
          </p:nvPr>
        </p:nvPicPr>
        <p:blipFill>
          <a:blip r:embed="rId5"/>
          <a:stretch>
            <a:fillRect/>
          </a:stretch>
        </p:blipFill>
        <p:spPr>
          <a:xfrm>
            <a:off x="8074025" y="299085"/>
            <a:ext cx="4117975" cy="59956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" name="Текстовое поле 22"/>
          <p:cNvSpPr txBox="1"/>
          <p:nvPr/>
        </p:nvSpPr>
        <p:spPr>
          <a:xfrm>
            <a:off x="9161145" y="5269230"/>
            <a:ext cx="1431290" cy="8509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ru-RU" sz="5400">
                <a:solidFill>
                  <a:srgbClr val="FFFF00"/>
                </a:solidFill>
                <a:sym typeface="+mn-ea"/>
              </a:rPr>
              <a:t>are</a:t>
            </a:r>
            <a:endParaRPr lang="en-US" altLang="ru-RU" sz="5400">
              <a:solidFill>
                <a:srgbClr val="FFFF00"/>
              </a:solidFill>
              <a:sym typeface="+mn-ea"/>
            </a:endParaRPr>
          </a:p>
        </p:txBody>
      </p:sp>
      <p:sp>
        <p:nvSpPr>
          <p:cNvPr id="24" name="Текстовое поле 23"/>
          <p:cNvSpPr txBox="1"/>
          <p:nvPr/>
        </p:nvSpPr>
        <p:spPr>
          <a:xfrm>
            <a:off x="1541780" y="3313430"/>
            <a:ext cx="623570" cy="8083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ru-RU" sz="6000" b="1">
                <a:solidFill>
                  <a:schemeClr val="tx1"/>
                </a:solidFill>
                <a:latin typeface="Book Antiqua" panose="02040602050305030304" charset="0"/>
                <a:cs typeface="Book Antiqua" panose="02040602050305030304" charset="0"/>
                <a:sym typeface="+mn-ea"/>
              </a:rPr>
              <a:t>I</a:t>
            </a:r>
            <a:endParaRPr lang="en-US" altLang="ru-RU" sz="6000" b="1">
              <a:solidFill>
                <a:schemeClr val="tx1"/>
              </a:solidFill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pic>
        <p:nvPicPr>
          <p:cNvPr id="7" name="Замещающее содержимое 10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4305" y="885190"/>
            <a:ext cx="4141470" cy="56648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Текстовое поле 24"/>
          <p:cNvSpPr txBox="1"/>
          <p:nvPr/>
        </p:nvSpPr>
        <p:spPr>
          <a:xfrm>
            <a:off x="10215880" y="4121785"/>
            <a:ext cx="209423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5400" b="1">
                <a:latin typeface="Book Antiqua" panose="02040602050305030304" charset="0"/>
                <a:cs typeface="Book Antiqua" panose="02040602050305030304" charset="0"/>
                <a:sym typeface="+mn-ea"/>
              </a:rPr>
              <a:t>They</a:t>
            </a:r>
            <a:endParaRPr lang="en-US" altLang="ru-RU" sz="54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26" name="Текстовое поле 25"/>
          <p:cNvSpPr txBox="1"/>
          <p:nvPr/>
        </p:nvSpPr>
        <p:spPr>
          <a:xfrm>
            <a:off x="3905885" y="5403215"/>
            <a:ext cx="99060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6000" b="1">
                <a:solidFill>
                  <a:srgbClr val="FFFF00"/>
                </a:solidFill>
                <a:latin typeface="Book Antiqua" panose="02040602050305030304" charset="0"/>
                <a:cs typeface="Book Antiqua" panose="02040602050305030304" charset="0"/>
                <a:sym typeface="+mn-ea"/>
              </a:rPr>
              <a:t>is</a:t>
            </a:r>
            <a:endParaRPr lang="en-US" altLang="ru-RU" sz="6000" b="1">
              <a:solidFill>
                <a:srgbClr val="FFFF00"/>
              </a:solidFill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27" name="Текстовое поле 26"/>
          <p:cNvSpPr txBox="1"/>
          <p:nvPr/>
        </p:nvSpPr>
        <p:spPr>
          <a:xfrm>
            <a:off x="3364230" y="3848735"/>
            <a:ext cx="141478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6000" b="1">
                <a:latin typeface="Book Antiqua" panose="02040602050305030304" charset="0"/>
                <a:cs typeface="Book Antiqua" panose="02040602050305030304" charset="0"/>
                <a:sym typeface="+mn-ea"/>
              </a:rPr>
              <a:t>He</a:t>
            </a:r>
            <a:endParaRPr lang="en-US" altLang="ru-RU" sz="60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28" name="Текстовое поле 27"/>
          <p:cNvSpPr txBox="1"/>
          <p:nvPr/>
        </p:nvSpPr>
        <p:spPr>
          <a:xfrm>
            <a:off x="7846695" y="3936365"/>
            <a:ext cx="135890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6000" b="1">
                <a:latin typeface="Book Antiqua" panose="02040602050305030304" charset="0"/>
                <a:cs typeface="Book Antiqua" panose="02040602050305030304" charset="0"/>
                <a:sym typeface="+mn-ea"/>
              </a:rPr>
              <a:t>We</a:t>
            </a:r>
            <a:endParaRPr lang="en-US" altLang="ru-RU" sz="60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29" name="Текстовое поле 28"/>
          <p:cNvSpPr txBox="1"/>
          <p:nvPr/>
        </p:nvSpPr>
        <p:spPr>
          <a:xfrm>
            <a:off x="4504055" y="2921635"/>
            <a:ext cx="1591945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6000" b="1">
                <a:latin typeface="Book Antiqua" panose="02040602050305030304" charset="0"/>
                <a:cs typeface="Book Antiqua" panose="02040602050305030304" charset="0"/>
                <a:sym typeface="+mn-ea"/>
              </a:rPr>
              <a:t>She</a:t>
            </a:r>
            <a:endParaRPr lang="en-US" altLang="ru-RU" sz="60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30" name="Текстовое поле 29"/>
          <p:cNvSpPr txBox="1"/>
          <p:nvPr/>
        </p:nvSpPr>
        <p:spPr>
          <a:xfrm>
            <a:off x="9606280" y="2297430"/>
            <a:ext cx="162687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6000" b="1">
                <a:latin typeface="Book Antiqua" panose="02040602050305030304" charset="0"/>
                <a:cs typeface="Book Antiqua" panose="02040602050305030304" charset="0"/>
                <a:sym typeface="+mn-ea"/>
              </a:rPr>
              <a:t>You</a:t>
            </a:r>
            <a:endParaRPr lang="en-US" altLang="ru-RU" sz="60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31" name="Текстовое поле 30"/>
          <p:cNvSpPr txBox="1"/>
          <p:nvPr/>
        </p:nvSpPr>
        <p:spPr>
          <a:xfrm>
            <a:off x="5748655" y="4025265"/>
            <a:ext cx="1087755" cy="4978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ru-RU" sz="6000" b="1">
                <a:latin typeface="Book Antiqua" panose="02040602050305030304" charset="0"/>
                <a:cs typeface="Book Antiqua" panose="02040602050305030304" charset="0"/>
                <a:sym typeface="+mn-ea"/>
              </a:rPr>
              <a:t>It</a:t>
            </a:r>
            <a:endParaRPr lang="en-US" altLang="ru-RU" sz="60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2" name="Текстовое поле 1"/>
          <p:cNvSpPr txBox="1"/>
          <p:nvPr/>
        </p:nvSpPr>
        <p:spPr>
          <a:xfrm>
            <a:off x="74930" y="2834005"/>
            <a:ext cx="739140" cy="10509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ru-RU" altLang="en-US" sz="9600" b="1" baseline="-25000">
                <a:solidFill>
                  <a:srgbClr val="C00000"/>
                </a:solidFill>
                <a:latin typeface="Book Antiqua" panose="02040602050305030304" charset="0"/>
                <a:cs typeface="Book Antiqua" panose="02040602050305030304" charset="0"/>
                <a:sym typeface="+mn-ea"/>
              </a:rPr>
              <a:t>+</a:t>
            </a:r>
            <a:endParaRPr lang="ru-RU" altLang="en-US" sz="9600" b="1" baseline="-25000">
              <a:solidFill>
                <a:srgbClr val="C00000"/>
              </a:solidFill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488950" y="299085"/>
            <a:ext cx="3416935" cy="7683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sz="4400" b="1">
                <a:latin typeface="Book Antiqua" panose="02040602050305030304" charset="0"/>
                <a:cs typeface="Book Antiqua" panose="02040602050305030304" charset="0"/>
                <a:sym typeface="+mn-ea"/>
              </a:rPr>
              <a:t>To be-</a:t>
            </a:r>
            <a:r>
              <a:rPr lang="ru-RU" sz="4400" b="1">
                <a:latin typeface="Book Antiqua" panose="02040602050305030304" charset="0"/>
                <a:cs typeface="Book Antiqua" panose="02040602050305030304" charset="0"/>
                <a:sym typeface="+mn-ea"/>
              </a:rPr>
              <a:t>быть</a:t>
            </a:r>
            <a:endParaRPr lang="ru-RU" sz="44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0" name="Объект 9"/>
          <p:cNvGraphicFramePr/>
          <p:nvPr/>
        </p:nvGraphicFramePr>
        <p:xfrm>
          <a:off x="5191125" y="3119120"/>
          <a:ext cx="2040890" cy="1744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1" imgW="2638425" imgH="2867025" progId="Paint.Picture">
                  <p:embed/>
                </p:oleObj>
              </mc:Choice>
              <mc:Fallback>
                <p:oleObj name="" r:id="rId1" imgW="2638425" imgH="2867025" progId="Paint.Picture">
                  <p:embed/>
                  <p:pic>
                    <p:nvPicPr>
                      <p:cNvPr id="0" name="Изображение 1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191125" y="3119120"/>
                        <a:ext cx="2040890" cy="17443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/>
          <p:nvPr/>
        </p:nvGraphicFramePr>
        <p:xfrm>
          <a:off x="3338195" y="3119120"/>
          <a:ext cx="1720215" cy="2150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" name="" r:id="rId3" imgW="3028950" imgH="4962525" progId="Paint.Picture">
                  <p:embed/>
                </p:oleObj>
              </mc:Choice>
              <mc:Fallback>
                <p:oleObj name="" r:id="rId3" imgW="3028950" imgH="4962525" progId="Paint.Picture">
                  <p:embed/>
                  <p:pic>
                    <p:nvPicPr>
                      <p:cNvPr id="0" name="Изображение 1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38195" y="3119120"/>
                        <a:ext cx="1720215" cy="21501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1" name="Замещающее содержимое 100"/>
          <p:cNvPicPr>
            <a:picLocks noChangeAspect="1"/>
          </p:cNvPicPr>
          <p:nvPr>
            <p:ph sz="half" idx="4294967295"/>
          </p:nvPr>
        </p:nvPicPr>
        <p:blipFill>
          <a:blip r:embed="rId5"/>
          <a:stretch>
            <a:fillRect/>
          </a:stretch>
        </p:blipFill>
        <p:spPr>
          <a:xfrm>
            <a:off x="117475" y="1762760"/>
            <a:ext cx="2834640" cy="4787900"/>
          </a:xfrm>
          <a:prstGeom prst="flowChartProcess">
            <a:avLst/>
          </a:prstGeom>
          <a:noFill/>
          <a:ln w="9525">
            <a:noFill/>
          </a:ln>
        </p:spPr>
      </p:pic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 rot="10800000" flipV="1">
            <a:off x="3966845" y="5634990"/>
            <a:ext cx="1092200" cy="915670"/>
          </a:xfrm>
        </p:spPr>
        <p:txBody>
          <a:bodyPr/>
          <a:p>
            <a:r>
              <a:rPr lang="en-US" altLang="ru-RU" b="1">
                <a:solidFill>
                  <a:srgbClr val="FFFF00"/>
                </a:solidFill>
              </a:rPr>
              <a:t>is</a:t>
            </a:r>
            <a:endParaRPr lang="en-US" altLang="ru-RU" b="1">
              <a:solidFill>
                <a:srgbClr val="FFFF00"/>
              </a:solidFill>
            </a:endParaRPr>
          </a:p>
        </p:txBody>
      </p:sp>
      <p:sp>
        <p:nvSpPr>
          <p:cNvPr id="22" name="Замещающий текст 21"/>
          <p:cNvSpPr>
            <a:spLocks noGrp="1"/>
          </p:cNvSpPr>
          <p:nvPr>
            <p:ph type="body" idx="1"/>
          </p:nvPr>
        </p:nvSpPr>
        <p:spPr>
          <a:xfrm rot="10800000" flipV="1">
            <a:off x="831850" y="5745480"/>
            <a:ext cx="2026285" cy="509905"/>
          </a:xfrm>
        </p:spPr>
        <p:txBody>
          <a:bodyPr/>
          <a:p>
            <a:r>
              <a:rPr lang="en-US" altLang="en-US" sz="4000" b="1">
                <a:solidFill>
                  <a:srgbClr val="FFFF00"/>
                </a:solidFill>
              </a:rPr>
              <a:t>am </a:t>
            </a:r>
            <a:r>
              <a:rPr lang="en-US" altLang="en-US" sz="4000" b="1">
                <a:solidFill>
                  <a:srgbClr val="C00000"/>
                </a:solidFill>
                <a:latin typeface="Arial Black" panose="020B0A04020102020204" charset="0"/>
                <a:cs typeface="Arial Black" panose="020B0A04020102020204" charset="0"/>
              </a:rPr>
              <a:t>not</a:t>
            </a:r>
            <a:r>
              <a:rPr lang="en-US" altLang="en-US" sz="4000" b="1">
                <a:solidFill>
                  <a:srgbClr val="FFFF00"/>
                </a:solidFill>
              </a:rPr>
              <a:t> </a:t>
            </a:r>
            <a:endParaRPr lang="ru-RU" altLang="en-US" sz="4000" b="1">
              <a:solidFill>
                <a:srgbClr val="FFFF00"/>
              </a:solidFill>
            </a:endParaRPr>
          </a:p>
        </p:txBody>
      </p:sp>
      <p:graphicFrame>
        <p:nvGraphicFramePr>
          <p:cNvPr id="12" name="Объект 11"/>
          <p:cNvGraphicFramePr/>
          <p:nvPr/>
        </p:nvGraphicFramePr>
        <p:xfrm>
          <a:off x="7364730" y="2413635"/>
          <a:ext cx="2187575" cy="258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6" imgW="2638425" imgH="2867025" progId="Paint.Picture">
                  <p:embed/>
                </p:oleObj>
              </mc:Choice>
              <mc:Fallback>
                <p:oleObj name="" r:id="rId6" imgW="2638425" imgH="2867025" progId="Paint.Picture">
                  <p:embed/>
                  <p:pic>
                    <p:nvPicPr>
                      <p:cNvPr id="0" name="Изображение 1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364730" y="2413635"/>
                        <a:ext cx="2187575" cy="2584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/>
          <p:nvPr/>
        </p:nvGraphicFramePr>
        <p:xfrm>
          <a:off x="9819640" y="3033395"/>
          <a:ext cx="2120265" cy="1964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" name="" r:id="rId7" imgW="2638425" imgH="2867025" progId="Paint.Picture">
                  <p:embed/>
                </p:oleObj>
              </mc:Choice>
              <mc:Fallback>
                <p:oleObj name="" r:id="rId7" imgW="2638425" imgH="2867025" progId="Paint.Picture">
                  <p:embed/>
                  <p:pic>
                    <p:nvPicPr>
                      <p:cNvPr id="0" name="Изображение 1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9819640" y="3033395"/>
                        <a:ext cx="2120265" cy="19646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Замещающее содержимое 100"/>
          <p:cNvPicPr>
            <a:picLocks noChangeAspect="1"/>
          </p:cNvPicPr>
          <p:nvPr>
            <p:ph sz="half" idx="4294967295"/>
          </p:nvPr>
        </p:nvPicPr>
        <p:blipFill>
          <a:blip r:embed="rId5"/>
          <a:stretch>
            <a:fillRect/>
          </a:stretch>
        </p:blipFill>
        <p:spPr>
          <a:xfrm>
            <a:off x="8074025" y="299085"/>
            <a:ext cx="4117975" cy="59956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" name="Текстовое поле 22"/>
          <p:cNvSpPr txBox="1"/>
          <p:nvPr/>
        </p:nvSpPr>
        <p:spPr>
          <a:xfrm>
            <a:off x="9161145" y="5269230"/>
            <a:ext cx="3447415" cy="8509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ru-RU" sz="5400">
                <a:solidFill>
                  <a:srgbClr val="FFFF00"/>
                </a:solidFill>
                <a:sym typeface="+mn-ea"/>
              </a:rPr>
              <a:t>are </a:t>
            </a:r>
            <a:r>
              <a:rPr lang="en-US" altLang="en-US" sz="5400" b="1">
                <a:solidFill>
                  <a:srgbClr val="C00000"/>
                </a:solidFill>
                <a:latin typeface="Arial Black" panose="020B0A04020102020204" charset="0"/>
                <a:cs typeface="Arial Black" panose="020B0A04020102020204" charset="0"/>
                <a:sym typeface="+mn-ea"/>
              </a:rPr>
              <a:t>not</a:t>
            </a:r>
            <a:r>
              <a:rPr lang="en-US" altLang="en-US" sz="5400" b="1">
                <a:solidFill>
                  <a:srgbClr val="FFFF00"/>
                </a:solidFill>
                <a:sym typeface="+mn-ea"/>
              </a:rPr>
              <a:t> </a:t>
            </a:r>
            <a:endParaRPr lang="ru-RU" altLang="en-US" sz="5400" b="1">
              <a:solidFill>
                <a:srgbClr val="FFFF00"/>
              </a:solidFill>
            </a:endParaRPr>
          </a:p>
          <a:p>
            <a:endParaRPr lang="en-US" altLang="ru-RU" sz="5400">
              <a:solidFill>
                <a:srgbClr val="FFFF00"/>
              </a:solidFill>
              <a:sym typeface="+mn-ea"/>
            </a:endParaRPr>
          </a:p>
        </p:txBody>
      </p:sp>
      <p:sp>
        <p:nvSpPr>
          <p:cNvPr id="24" name="Текстовое поле 23"/>
          <p:cNvSpPr txBox="1"/>
          <p:nvPr/>
        </p:nvSpPr>
        <p:spPr>
          <a:xfrm>
            <a:off x="1541780" y="3313430"/>
            <a:ext cx="623570" cy="8083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ru-RU" sz="6000" b="1">
                <a:solidFill>
                  <a:schemeClr val="tx1"/>
                </a:solidFill>
                <a:latin typeface="Book Antiqua" panose="02040602050305030304" charset="0"/>
                <a:cs typeface="Book Antiqua" panose="02040602050305030304" charset="0"/>
                <a:sym typeface="+mn-ea"/>
              </a:rPr>
              <a:t>I</a:t>
            </a:r>
            <a:endParaRPr lang="en-US" altLang="ru-RU" sz="6000" b="1">
              <a:solidFill>
                <a:schemeClr val="tx1"/>
              </a:solidFill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pic>
        <p:nvPicPr>
          <p:cNvPr id="7" name="Замещающее содержимое 10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4305" y="885190"/>
            <a:ext cx="4141470" cy="56648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Текстовое поле 24"/>
          <p:cNvSpPr txBox="1"/>
          <p:nvPr/>
        </p:nvSpPr>
        <p:spPr>
          <a:xfrm>
            <a:off x="10215880" y="4121785"/>
            <a:ext cx="209423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5400" b="1">
                <a:latin typeface="Book Antiqua" panose="02040602050305030304" charset="0"/>
                <a:cs typeface="Book Antiqua" panose="02040602050305030304" charset="0"/>
                <a:sym typeface="+mn-ea"/>
              </a:rPr>
              <a:t>They</a:t>
            </a:r>
            <a:endParaRPr lang="en-US" altLang="ru-RU" sz="54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26" name="Текстовое поле 25"/>
          <p:cNvSpPr txBox="1"/>
          <p:nvPr/>
        </p:nvSpPr>
        <p:spPr>
          <a:xfrm>
            <a:off x="3905885" y="5403215"/>
            <a:ext cx="3190875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6000" b="1">
                <a:solidFill>
                  <a:srgbClr val="FFFF00"/>
                </a:solidFill>
                <a:latin typeface="Book Antiqua" panose="02040602050305030304" charset="0"/>
                <a:cs typeface="Book Antiqua" panose="02040602050305030304" charset="0"/>
                <a:sym typeface="+mn-ea"/>
              </a:rPr>
              <a:t>is </a:t>
            </a:r>
            <a:r>
              <a:rPr lang="en-US" altLang="en-US" sz="6000" b="1">
                <a:solidFill>
                  <a:srgbClr val="C00000"/>
                </a:solidFill>
                <a:latin typeface="Arial Black" panose="020B0A04020102020204" charset="0"/>
                <a:cs typeface="Arial Black" panose="020B0A04020102020204" charset="0"/>
                <a:sym typeface="+mn-ea"/>
              </a:rPr>
              <a:t>not</a:t>
            </a:r>
            <a:r>
              <a:rPr lang="en-US" altLang="en-US" sz="6000" b="1">
                <a:solidFill>
                  <a:srgbClr val="FFFF00"/>
                </a:solidFill>
                <a:sym typeface="+mn-ea"/>
              </a:rPr>
              <a:t> </a:t>
            </a:r>
            <a:endParaRPr lang="ru-RU" altLang="en-US" sz="6000" b="1">
              <a:solidFill>
                <a:srgbClr val="FFFF00"/>
              </a:solidFill>
            </a:endParaRPr>
          </a:p>
          <a:p>
            <a:r>
              <a:rPr lang="en-US" altLang="ru-RU" sz="6000" b="1">
                <a:solidFill>
                  <a:srgbClr val="FFFF00"/>
                </a:solidFill>
                <a:latin typeface="Book Antiqua" panose="02040602050305030304" charset="0"/>
                <a:cs typeface="Book Antiqua" panose="02040602050305030304" charset="0"/>
                <a:sym typeface="+mn-ea"/>
              </a:rPr>
              <a:t> </a:t>
            </a:r>
            <a:endParaRPr lang="en-US" altLang="ru-RU" sz="6000" b="1">
              <a:solidFill>
                <a:srgbClr val="FFFF00"/>
              </a:solidFill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27" name="Текстовое поле 26"/>
          <p:cNvSpPr txBox="1"/>
          <p:nvPr/>
        </p:nvSpPr>
        <p:spPr>
          <a:xfrm>
            <a:off x="3364230" y="3848735"/>
            <a:ext cx="141478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6000" b="1">
                <a:latin typeface="Book Antiqua" panose="02040602050305030304" charset="0"/>
                <a:cs typeface="Book Antiqua" panose="02040602050305030304" charset="0"/>
                <a:sym typeface="+mn-ea"/>
              </a:rPr>
              <a:t>He</a:t>
            </a:r>
            <a:endParaRPr lang="en-US" altLang="ru-RU" sz="60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28" name="Текстовое поле 27"/>
          <p:cNvSpPr txBox="1"/>
          <p:nvPr/>
        </p:nvSpPr>
        <p:spPr>
          <a:xfrm>
            <a:off x="7846695" y="3936365"/>
            <a:ext cx="135890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6000" b="1">
                <a:latin typeface="Book Antiqua" panose="02040602050305030304" charset="0"/>
                <a:cs typeface="Book Antiqua" panose="02040602050305030304" charset="0"/>
                <a:sym typeface="+mn-ea"/>
              </a:rPr>
              <a:t>We</a:t>
            </a:r>
            <a:endParaRPr lang="en-US" altLang="ru-RU" sz="60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29" name="Текстовое поле 28"/>
          <p:cNvSpPr txBox="1"/>
          <p:nvPr/>
        </p:nvSpPr>
        <p:spPr>
          <a:xfrm>
            <a:off x="4504055" y="2921635"/>
            <a:ext cx="1591945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6000" b="1">
                <a:latin typeface="Book Antiqua" panose="02040602050305030304" charset="0"/>
                <a:cs typeface="Book Antiqua" panose="02040602050305030304" charset="0"/>
                <a:sym typeface="+mn-ea"/>
              </a:rPr>
              <a:t>She</a:t>
            </a:r>
            <a:endParaRPr lang="en-US" altLang="ru-RU" sz="60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30" name="Текстовое поле 29"/>
          <p:cNvSpPr txBox="1"/>
          <p:nvPr/>
        </p:nvSpPr>
        <p:spPr>
          <a:xfrm>
            <a:off x="9606280" y="2297430"/>
            <a:ext cx="162687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6000" b="1">
                <a:latin typeface="Book Antiqua" panose="02040602050305030304" charset="0"/>
                <a:cs typeface="Book Antiqua" panose="02040602050305030304" charset="0"/>
                <a:sym typeface="+mn-ea"/>
              </a:rPr>
              <a:t>You</a:t>
            </a:r>
            <a:endParaRPr lang="en-US" altLang="ru-RU" sz="60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31" name="Текстовое поле 30"/>
          <p:cNvSpPr txBox="1"/>
          <p:nvPr/>
        </p:nvSpPr>
        <p:spPr>
          <a:xfrm>
            <a:off x="5748655" y="4025265"/>
            <a:ext cx="1087755" cy="4978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ru-RU" sz="6000" b="1">
                <a:latin typeface="Book Antiqua" panose="02040602050305030304" charset="0"/>
                <a:cs typeface="Book Antiqua" panose="02040602050305030304" charset="0"/>
                <a:sym typeface="+mn-ea"/>
              </a:rPr>
              <a:t>It</a:t>
            </a:r>
            <a:endParaRPr lang="en-US" altLang="ru-RU" sz="60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2" name="Текстовое поле 1"/>
          <p:cNvSpPr txBox="1"/>
          <p:nvPr/>
        </p:nvSpPr>
        <p:spPr>
          <a:xfrm>
            <a:off x="0" y="2215515"/>
            <a:ext cx="582930" cy="9036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ru-RU" altLang="ru-RU" sz="8800" b="1">
                <a:solidFill>
                  <a:srgbClr val="C00000"/>
                </a:solidFill>
                <a:latin typeface="Arial Black" panose="020B0A04020102020204" charset="0"/>
                <a:cs typeface="Arial Black" panose="020B0A04020102020204" charset="0"/>
                <a:sym typeface="+mn-ea"/>
              </a:rPr>
              <a:t>_</a:t>
            </a:r>
            <a:endParaRPr lang="ru-RU" altLang="ru-RU" sz="8800" b="1">
              <a:solidFill>
                <a:srgbClr val="C00000"/>
              </a:solidFill>
              <a:latin typeface="Arial Black" panose="020B0A04020102020204" charset="0"/>
              <a:cs typeface="Arial Black" panose="020B0A0402010202020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0" name="Объект 9"/>
          <p:cNvGraphicFramePr/>
          <p:nvPr/>
        </p:nvGraphicFramePr>
        <p:xfrm>
          <a:off x="5191125" y="3119120"/>
          <a:ext cx="2040890" cy="1744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1" imgW="2638425" imgH="2867025" progId="Paint.Picture">
                  <p:embed/>
                </p:oleObj>
              </mc:Choice>
              <mc:Fallback>
                <p:oleObj name="" r:id="rId1" imgW="2638425" imgH="2867025" progId="Paint.Picture">
                  <p:embed/>
                  <p:pic>
                    <p:nvPicPr>
                      <p:cNvPr id="0" name="Изображение 1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191125" y="3119120"/>
                        <a:ext cx="2040890" cy="17443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/>
          <p:nvPr/>
        </p:nvGraphicFramePr>
        <p:xfrm>
          <a:off x="3338195" y="3119120"/>
          <a:ext cx="1720215" cy="2150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" name="" r:id="rId3" imgW="3028950" imgH="4962525" progId="Paint.Picture">
                  <p:embed/>
                </p:oleObj>
              </mc:Choice>
              <mc:Fallback>
                <p:oleObj name="" r:id="rId3" imgW="3028950" imgH="4962525" progId="Paint.Picture">
                  <p:embed/>
                  <p:pic>
                    <p:nvPicPr>
                      <p:cNvPr id="0" name="Изображение 1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38195" y="3119120"/>
                        <a:ext cx="1720215" cy="21501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1" name="Замещающее содержимое 100"/>
          <p:cNvPicPr>
            <a:picLocks noChangeAspect="1"/>
          </p:cNvPicPr>
          <p:nvPr>
            <p:ph sz="half" idx="4294967295"/>
          </p:nvPr>
        </p:nvPicPr>
        <p:blipFill>
          <a:blip r:embed="rId5"/>
          <a:stretch>
            <a:fillRect/>
          </a:stretch>
        </p:blipFill>
        <p:spPr>
          <a:xfrm>
            <a:off x="93980" y="1762760"/>
            <a:ext cx="2834640" cy="4787900"/>
          </a:xfrm>
          <a:prstGeom prst="flowChartProcess">
            <a:avLst/>
          </a:prstGeom>
          <a:noFill/>
          <a:ln w="9525">
            <a:noFill/>
          </a:ln>
        </p:spPr>
      </p:pic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 rot="10800000" flipV="1">
            <a:off x="3966845" y="5634990"/>
            <a:ext cx="1092200" cy="915670"/>
          </a:xfrm>
        </p:spPr>
        <p:txBody>
          <a:bodyPr/>
          <a:p>
            <a:r>
              <a:rPr lang="en-US" altLang="ru-RU" b="1">
                <a:solidFill>
                  <a:srgbClr val="FFFF00"/>
                </a:solidFill>
              </a:rPr>
              <a:t>is</a:t>
            </a:r>
            <a:endParaRPr lang="en-US" altLang="ru-RU" b="1">
              <a:solidFill>
                <a:srgbClr val="FFFF00"/>
              </a:solidFill>
            </a:endParaRPr>
          </a:p>
        </p:txBody>
      </p:sp>
      <p:sp>
        <p:nvSpPr>
          <p:cNvPr id="22" name="Замещающий текст 21"/>
          <p:cNvSpPr>
            <a:spLocks noGrp="1"/>
          </p:cNvSpPr>
          <p:nvPr>
            <p:ph type="body" idx="1"/>
          </p:nvPr>
        </p:nvSpPr>
        <p:spPr>
          <a:xfrm rot="10800000" flipV="1">
            <a:off x="831215" y="5931535"/>
            <a:ext cx="852170" cy="509905"/>
          </a:xfrm>
        </p:spPr>
        <p:txBody>
          <a:bodyPr/>
          <a:p>
            <a:r>
              <a:rPr lang="en-US" altLang="en-US" sz="4000" b="1">
                <a:solidFill>
                  <a:srgbClr val="FFFF00"/>
                </a:solidFill>
                <a:latin typeface="Bookman Old Style" panose="02050604050505020204" charset="0"/>
                <a:cs typeface="Bookman Old Style" panose="02050604050505020204" charset="0"/>
              </a:rPr>
              <a:t> I  </a:t>
            </a:r>
            <a:endParaRPr lang="ru-RU" altLang="en-US" sz="4000" b="1">
              <a:solidFill>
                <a:srgbClr val="FFFF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graphicFrame>
        <p:nvGraphicFramePr>
          <p:cNvPr id="12" name="Объект 11"/>
          <p:cNvGraphicFramePr/>
          <p:nvPr/>
        </p:nvGraphicFramePr>
        <p:xfrm>
          <a:off x="7364730" y="2413635"/>
          <a:ext cx="2187575" cy="258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6" imgW="2638425" imgH="2867025" progId="Paint.Picture">
                  <p:embed/>
                </p:oleObj>
              </mc:Choice>
              <mc:Fallback>
                <p:oleObj name="" r:id="rId6" imgW="2638425" imgH="2867025" progId="Paint.Picture">
                  <p:embed/>
                  <p:pic>
                    <p:nvPicPr>
                      <p:cNvPr id="0" name="Изображение 1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364730" y="2413635"/>
                        <a:ext cx="2187575" cy="2584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/>
          <p:nvPr/>
        </p:nvGraphicFramePr>
        <p:xfrm>
          <a:off x="9819640" y="3033395"/>
          <a:ext cx="2120265" cy="1964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" name="" r:id="rId7" imgW="2638425" imgH="2867025" progId="Paint.Picture">
                  <p:embed/>
                </p:oleObj>
              </mc:Choice>
              <mc:Fallback>
                <p:oleObj name="" r:id="rId7" imgW="2638425" imgH="2867025" progId="Paint.Picture">
                  <p:embed/>
                  <p:pic>
                    <p:nvPicPr>
                      <p:cNvPr id="0" name="Изображение 1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9819640" y="3033395"/>
                        <a:ext cx="2120265" cy="19646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Замещающее содержимое 100"/>
          <p:cNvPicPr>
            <a:picLocks noChangeAspect="1"/>
          </p:cNvPicPr>
          <p:nvPr>
            <p:ph sz="half" idx="4294967295"/>
          </p:nvPr>
        </p:nvPicPr>
        <p:blipFill>
          <a:blip r:embed="rId5"/>
          <a:stretch>
            <a:fillRect/>
          </a:stretch>
        </p:blipFill>
        <p:spPr>
          <a:xfrm>
            <a:off x="8074025" y="299085"/>
            <a:ext cx="4117975" cy="59956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" name="Текстовое поле 22"/>
          <p:cNvSpPr txBox="1"/>
          <p:nvPr/>
        </p:nvSpPr>
        <p:spPr>
          <a:xfrm>
            <a:off x="9685655" y="2215515"/>
            <a:ext cx="2348865" cy="8509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ru-RU" sz="5400" b="1">
                <a:solidFill>
                  <a:schemeClr val="bg2">
                    <a:lumMod val="10000"/>
                  </a:schemeClr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Are</a:t>
            </a:r>
            <a:r>
              <a:rPr lang="en-US" altLang="ru-RU" sz="5400">
                <a:solidFill>
                  <a:srgbClr val="FFFF00"/>
                </a:solidFill>
                <a:sym typeface="+mn-ea"/>
              </a:rPr>
              <a:t> </a:t>
            </a:r>
            <a:r>
              <a:rPr lang="en-US" altLang="en-US" sz="5400" b="1">
                <a:solidFill>
                  <a:srgbClr val="FFFF00"/>
                </a:solidFill>
                <a:sym typeface="+mn-ea"/>
              </a:rPr>
              <a:t> </a:t>
            </a:r>
            <a:endParaRPr lang="ru-RU" altLang="en-US" sz="5400" b="1">
              <a:solidFill>
                <a:srgbClr val="FFFF00"/>
              </a:solidFill>
            </a:endParaRPr>
          </a:p>
          <a:p>
            <a:endParaRPr lang="en-US" altLang="ru-RU" sz="5400">
              <a:solidFill>
                <a:srgbClr val="FFFF00"/>
              </a:solidFill>
              <a:sym typeface="+mn-ea"/>
            </a:endParaRPr>
          </a:p>
        </p:txBody>
      </p:sp>
      <p:sp>
        <p:nvSpPr>
          <p:cNvPr id="24" name="Текстовое поле 23"/>
          <p:cNvSpPr txBox="1"/>
          <p:nvPr/>
        </p:nvSpPr>
        <p:spPr>
          <a:xfrm>
            <a:off x="968375" y="3313430"/>
            <a:ext cx="1678940" cy="8083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ru-RU" sz="6000" b="1">
                <a:solidFill>
                  <a:schemeClr val="tx1"/>
                </a:solidFill>
                <a:latin typeface="Book Antiqua" panose="02040602050305030304" charset="0"/>
                <a:cs typeface="Book Antiqua" panose="02040602050305030304" charset="0"/>
                <a:sym typeface="+mn-ea"/>
              </a:rPr>
              <a:t>Am</a:t>
            </a:r>
            <a:endParaRPr lang="en-US" altLang="ru-RU" sz="6000" b="1">
              <a:solidFill>
                <a:schemeClr val="tx1"/>
              </a:solidFill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pic>
        <p:nvPicPr>
          <p:cNvPr id="7" name="Замещающее содержимое 10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4305" y="885190"/>
            <a:ext cx="4141470" cy="56648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Текстовое поле 24"/>
          <p:cNvSpPr txBox="1"/>
          <p:nvPr/>
        </p:nvSpPr>
        <p:spPr>
          <a:xfrm>
            <a:off x="10465435" y="5280660"/>
            <a:ext cx="1844675" cy="9213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ru-RU" sz="5400" b="1">
                <a:solidFill>
                  <a:srgbClr val="FF0000"/>
                </a:solidFill>
                <a:latin typeface="Book Antiqua" panose="02040602050305030304" charset="0"/>
                <a:cs typeface="Book Antiqua" panose="02040602050305030304" charset="0"/>
                <a:sym typeface="+mn-ea"/>
              </a:rPr>
              <a:t>They</a:t>
            </a:r>
            <a:endParaRPr lang="en-US" altLang="ru-RU" sz="5400" b="1">
              <a:solidFill>
                <a:srgbClr val="FF0000"/>
              </a:solidFill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26" name="Текстовое поле 25"/>
          <p:cNvSpPr txBox="1"/>
          <p:nvPr/>
        </p:nvSpPr>
        <p:spPr>
          <a:xfrm>
            <a:off x="4507230" y="3033395"/>
            <a:ext cx="997585" cy="18948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ru-RU" sz="6000" b="1">
                <a:solidFill>
                  <a:schemeClr val="tx1"/>
                </a:solidFill>
                <a:latin typeface="Book Antiqua" panose="02040602050305030304" charset="0"/>
                <a:cs typeface="Book Antiqua" panose="02040602050305030304" charset="0"/>
                <a:sym typeface="+mn-ea"/>
              </a:rPr>
              <a:t>Is</a:t>
            </a:r>
            <a:r>
              <a:rPr lang="en-US" altLang="ru-RU" sz="6000" b="1">
                <a:solidFill>
                  <a:srgbClr val="FFFF00"/>
                </a:solidFill>
                <a:latin typeface="Book Antiqua" panose="02040602050305030304" charset="0"/>
                <a:cs typeface="Book Antiqua" panose="02040602050305030304" charset="0"/>
                <a:sym typeface="+mn-ea"/>
              </a:rPr>
              <a:t> </a:t>
            </a:r>
            <a:r>
              <a:rPr lang="en-US" altLang="en-US" sz="6000" b="1">
                <a:solidFill>
                  <a:srgbClr val="FFFF00"/>
                </a:solidFill>
                <a:sym typeface="+mn-ea"/>
              </a:rPr>
              <a:t> </a:t>
            </a:r>
            <a:endParaRPr lang="ru-RU" altLang="en-US" sz="6000" b="1">
              <a:solidFill>
                <a:srgbClr val="FFFF00"/>
              </a:solidFill>
            </a:endParaRPr>
          </a:p>
          <a:p>
            <a:r>
              <a:rPr lang="en-US" altLang="ru-RU" sz="6000" b="1">
                <a:solidFill>
                  <a:srgbClr val="FFFF00"/>
                </a:solidFill>
                <a:latin typeface="Book Antiqua" panose="02040602050305030304" charset="0"/>
                <a:cs typeface="Book Antiqua" panose="02040602050305030304" charset="0"/>
                <a:sym typeface="+mn-ea"/>
              </a:rPr>
              <a:t> </a:t>
            </a:r>
            <a:endParaRPr lang="en-US" altLang="ru-RU" sz="6000" b="1">
              <a:solidFill>
                <a:srgbClr val="FFFF00"/>
              </a:solidFill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27" name="Текстовое поле 26"/>
          <p:cNvSpPr txBox="1"/>
          <p:nvPr/>
        </p:nvSpPr>
        <p:spPr>
          <a:xfrm>
            <a:off x="2491105" y="5634990"/>
            <a:ext cx="141478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6000" b="1">
                <a:solidFill>
                  <a:srgbClr val="FFFF00"/>
                </a:solidFill>
                <a:latin typeface="Book Antiqua" panose="02040602050305030304" charset="0"/>
                <a:cs typeface="Book Antiqua" panose="02040602050305030304" charset="0"/>
                <a:sym typeface="+mn-ea"/>
              </a:rPr>
              <a:t>He</a:t>
            </a:r>
            <a:endParaRPr lang="en-US" altLang="ru-RU" sz="6000" b="1">
              <a:solidFill>
                <a:srgbClr val="FFFF00"/>
              </a:solidFill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28" name="Текстовое поле 27"/>
          <p:cNvSpPr txBox="1"/>
          <p:nvPr/>
        </p:nvSpPr>
        <p:spPr>
          <a:xfrm>
            <a:off x="7578090" y="5280025"/>
            <a:ext cx="135890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6000" b="1">
                <a:latin typeface="Book Antiqua" panose="02040602050305030304" charset="0"/>
                <a:cs typeface="Book Antiqua" panose="02040602050305030304" charset="0"/>
                <a:sym typeface="+mn-ea"/>
              </a:rPr>
              <a:t>We</a:t>
            </a:r>
            <a:endParaRPr lang="en-US" altLang="ru-RU" sz="60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29" name="Текстовое поле 28"/>
          <p:cNvSpPr txBox="1"/>
          <p:nvPr/>
        </p:nvSpPr>
        <p:spPr>
          <a:xfrm>
            <a:off x="4946015" y="5634990"/>
            <a:ext cx="1591945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6000" b="1">
                <a:solidFill>
                  <a:srgbClr val="C00000"/>
                </a:solidFill>
                <a:latin typeface="Book Antiqua" panose="02040602050305030304" charset="0"/>
                <a:cs typeface="Book Antiqua" panose="02040602050305030304" charset="0"/>
                <a:sym typeface="+mn-ea"/>
              </a:rPr>
              <a:t>She</a:t>
            </a:r>
            <a:endParaRPr lang="en-US" altLang="ru-RU" sz="6000" b="1">
              <a:solidFill>
                <a:srgbClr val="C00000"/>
              </a:solidFill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30" name="Текстовое поле 29"/>
          <p:cNvSpPr txBox="1"/>
          <p:nvPr/>
        </p:nvSpPr>
        <p:spPr>
          <a:xfrm>
            <a:off x="8947150" y="5269230"/>
            <a:ext cx="162687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6000" b="1">
                <a:solidFill>
                  <a:srgbClr val="FFFF00"/>
                </a:solidFill>
                <a:latin typeface="Book Antiqua" panose="02040602050305030304" charset="0"/>
                <a:cs typeface="Book Antiqua" panose="02040602050305030304" charset="0"/>
                <a:sym typeface="+mn-ea"/>
              </a:rPr>
              <a:t>You</a:t>
            </a:r>
            <a:endParaRPr lang="en-US" altLang="ru-RU" sz="6000" b="1">
              <a:solidFill>
                <a:srgbClr val="FFFF00"/>
              </a:solidFill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31" name="Текстовое поле 30"/>
          <p:cNvSpPr txBox="1"/>
          <p:nvPr/>
        </p:nvSpPr>
        <p:spPr>
          <a:xfrm>
            <a:off x="3858260" y="5634990"/>
            <a:ext cx="1087755" cy="4978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ru-RU" sz="6000" b="1">
                <a:latin typeface="Book Antiqua" panose="02040602050305030304" charset="0"/>
                <a:cs typeface="Book Antiqua" panose="02040602050305030304" charset="0"/>
                <a:sym typeface="+mn-ea"/>
              </a:rPr>
              <a:t>It</a:t>
            </a:r>
            <a:endParaRPr lang="en-US" altLang="ru-RU" sz="60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2" name="Текстовое поле 1"/>
          <p:cNvSpPr txBox="1"/>
          <p:nvPr/>
        </p:nvSpPr>
        <p:spPr>
          <a:xfrm>
            <a:off x="0" y="2215515"/>
            <a:ext cx="582930" cy="9036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ru-RU" sz="8800" b="1">
                <a:solidFill>
                  <a:srgbClr val="C00000"/>
                </a:solidFill>
                <a:latin typeface="Arial Black" panose="020B0A04020102020204" charset="0"/>
                <a:cs typeface="Arial Black" panose="020B0A04020102020204" charset="0"/>
                <a:sym typeface="+mn-ea"/>
              </a:rPr>
              <a:t>?</a:t>
            </a:r>
            <a:endParaRPr lang="en-US" altLang="ru-RU" sz="8800" b="1">
              <a:solidFill>
                <a:srgbClr val="C00000"/>
              </a:solidFill>
              <a:latin typeface="Arial Black" panose="020B0A04020102020204" charset="0"/>
              <a:cs typeface="Arial Black" panose="020B0A0402010202020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0" name="Объект 9"/>
          <p:cNvGraphicFramePr/>
          <p:nvPr/>
        </p:nvGraphicFramePr>
        <p:xfrm>
          <a:off x="5191125" y="3119120"/>
          <a:ext cx="2040890" cy="1744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1" imgW="2638425" imgH="2867025" progId="Paint.Picture">
                  <p:embed/>
                </p:oleObj>
              </mc:Choice>
              <mc:Fallback>
                <p:oleObj name="" r:id="rId1" imgW="2638425" imgH="2867025" progId="Paint.Picture">
                  <p:embed/>
                  <p:pic>
                    <p:nvPicPr>
                      <p:cNvPr id="0" name="Изображение 1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191125" y="3119120"/>
                        <a:ext cx="2040890" cy="17443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/>
          <p:nvPr/>
        </p:nvGraphicFramePr>
        <p:xfrm>
          <a:off x="3338195" y="3119120"/>
          <a:ext cx="1720215" cy="2150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" name="" r:id="rId3" imgW="3028950" imgH="4962525" progId="Paint.Picture">
                  <p:embed/>
                </p:oleObj>
              </mc:Choice>
              <mc:Fallback>
                <p:oleObj name="" r:id="rId3" imgW="3028950" imgH="4962525" progId="Paint.Picture">
                  <p:embed/>
                  <p:pic>
                    <p:nvPicPr>
                      <p:cNvPr id="0" name="Изображение 1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38195" y="3119120"/>
                        <a:ext cx="1720215" cy="21501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1" name="Замещающее содержимое 100"/>
          <p:cNvPicPr>
            <a:picLocks noChangeAspect="1"/>
          </p:cNvPicPr>
          <p:nvPr>
            <p:ph sz="half" idx="4294967295"/>
          </p:nvPr>
        </p:nvPicPr>
        <p:blipFill>
          <a:blip r:embed="rId5"/>
          <a:stretch>
            <a:fillRect/>
          </a:stretch>
        </p:blipFill>
        <p:spPr>
          <a:xfrm>
            <a:off x="93980" y="1762760"/>
            <a:ext cx="2834640" cy="4787900"/>
          </a:xfrm>
          <a:prstGeom prst="flowChartProcess">
            <a:avLst/>
          </a:prstGeom>
          <a:noFill/>
          <a:ln w="9525">
            <a:noFill/>
          </a:ln>
        </p:spPr>
      </p:pic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 rot="10800000" flipV="1">
            <a:off x="3966845" y="5634990"/>
            <a:ext cx="1092200" cy="915670"/>
          </a:xfrm>
        </p:spPr>
        <p:txBody>
          <a:bodyPr/>
          <a:p>
            <a:r>
              <a:rPr lang="en-US" altLang="ru-RU" b="1">
                <a:solidFill>
                  <a:srgbClr val="FFFF00"/>
                </a:solidFill>
              </a:rPr>
              <a:t>is</a:t>
            </a:r>
            <a:endParaRPr lang="en-US" altLang="ru-RU" b="1">
              <a:solidFill>
                <a:srgbClr val="FFFF00"/>
              </a:solidFill>
            </a:endParaRPr>
          </a:p>
        </p:txBody>
      </p:sp>
      <p:sp>
        <p:nvSpPr>
          <p:cNvPr id="22" name="Замещающий текст 21"/>
          <p:cNvSpPr>
            <a:spLocks noGrp="1"/>
          </p:cNvSpPr>
          <p:nvPr>
            <p:ph type="body" idx="1"/>
          </p:nvPr>
        </p:nvSpPr>
        <p:spPr>
          <a:xfrm rot="10800000" flipV="1">
            <a:off x="831215" y="5931535"/>
            <a:ext cx="852170" cy="509905"/>
          </a:xfrm>
        </p:spPr>
        <p:txBody>
          <a:bodyPr/>
          <a:p>
            <a:r>
              <a:rPr lang="en-US" altLang="en-US" sz="4000" b="1">
                <a:solidFill>
                  <a:srgbClr val="FFFF00"/>
                </a:solidFill>
                <a:latin typeface="Bookman Old Style" panose="02050604050505020204" charset="0"/>
                <a:cs typeface="Bookman Old Style" panose="02050604050505020204" charset="0"/>
              </a:rPr>
              <a:t> I  </a:t>
            </a:r>
            <a:endParaRPr lang="ru-RU" altLang="en-US" sz="4000" b="1">
              <a:solidFill>
                <a:srgbClr val="FFFF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graphicFrame>
        <p:nvGraphicFramePr>
          <p:cNvPr id="12" name="Объект 11"/>
          <p:cNvGraphicFramePr/>
          <p:nvPr/>
        </p:nvGraphicFramePr>
        <p:xfrm>
          <a:off x="7364730" y="2413635"/>
          <a:ext cx="2187575" cy="258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6" imgW="2638425" imgH="2867025" progId="Paint.Picture">
                  <p:embed/>
                </p:oleObj>
              </mc:Choice>
              <mc:Fallback>
                <p:oleObj name="" r:id="rId6" imgW="2638425" imgH="2867025" progId="Paint.Picture">
                  <p:embed/>
                  <p:pic>
                    <p:nvPicPr>
                      <p:cNvPr id="0" name="Изображение 1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364730" y="2413635"/>
                        <a:ext cx="2187575" cy="2584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/>
          <p:nvPr/>
        </p:nvGraphicFramePr>
        <p:xfrm>
          <a:off x="9819640" y="3033395"/>
          <a:ext cx="2120265" cy="1964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" name="" r:id="rId7" imgW="2638425" imgH="2867025" progId="Paint.Picture">
                  <p:embed/>
                </p:oleObj>
              </mc:Choice>
              <mc:Fallback>
                <p:oleObj name="" r:id="rId7" imgW="2638425" imgH="2867025" progId="Paint.Picture">
                  <p:embed/>
                  <p:pic>
                    <p:nvPicPr>
                      <p:cNvPr id="0" name="Изображение 1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9819640" y="3033395"/>
                        <a:ext cx="2120265" cy="19646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Замещающее содержимое 100"/>
          <p:cNvPicPr>
            <a:picLocks noChangeAspect="1"/>
          </p:cNvPicPr>
          <p:nvPr>
            <p:ph sz="half" idx="4294967295"/>
          </p:nvPr>
        </p:nvPicPr>
        <p:blipFill>
          <a:blip r:embed="rId5"/>
          <a:stretch>
            <a:fillRect/>
          </a:stretch>
        </p:blipFill>
        <p:spPr>
          <a:xfrm>
            <a:off x="8074025" y="299085"/>
            <a:ext cx="4117975" cy="59956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" name="Текстовое поле 22"/>
          <p:cNvSpPr txBox="1"/>
          <p:nvPr/>
        </p:nvSpPr>
        <p:spPr>
          <a:xfrm>
            <a:off x="9685655" y="2215515"/>
            <a:ext cx="2348865" cy="8509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ru-RU" sz="5400" b="1">
                <a:solidFill>
                  <a:schemeClr val="bg2">
                    <a:lumMod val="10000"/>
                  </a:schemeClr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Are</a:t>
            </a:r>
            <a:r>
              <a:rPr lang="en-US" altLang="ru-RU" sz="5400">
                <a:solidFill>
                  <a:srgbClr val="FFFF00"/>
                </a:solidFill>
                <a:sym typeface="+mn-ea"/>
              </a:rPr>
              <a:t> </a:t>
            </a:r>
            <a:r>
              <a:rPr lang="en-US" altLang="en-US" sz="5400" b="1">
                <a:solidFill>
                  <a:srgbClr val="FFFF00"/>
                </a:solidFill>
                <a:sym typeface="+mn-ea"/>
              </a:rPr>
              <a:t> </a:t>
            </a:r>
            <a:endParaRPr lang="ru-RU" altLang="en-US" sz="5400" b="1">
              <a:solidFill>
                <a:srgbClr val="FFFF00"/>
              </a:solidFill>
            </a:endParaRPr>
          </a:p>
          <a:p>
            <a:endParaRPr lang="en-US" altLang="ru-RU" sz="5400">
              <a:solidFill>
                <a:srgbClr val="FFFF00"/>
              </a:solidFill>
              <a:sym typeface="+mn-ea"/>
            </a:endParaRPr>
          </a:p>
        </p:txBody>
      </p:sp>
      <p:sp>
        <p:nvSpPr>
          <p:cNvPr id="24" name="Текстовое поле 23"/>
          <p:cNvSpPr txBox="1"/>
          <p:nvPr/>
        </p:nvSpPr>
        <p:spPr>
          <a:xfrm>
            <a:off x="968375" y="3313430"/>
            <a:ext cx="1678940" cy="8083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ru-RU" sz="6000" b="1">
                <a:solidFill>
                  <a:schemeClr val="tx1"/>
                </a:solidFill>
                <a:latin typeface="Book Antiqua" panose="02040602050305030304" charset="0"/>
                <a:cs typeface="Book Antiqua" panose="02040602050305030304" charset="0"/>
                <a:sym typeface="+mn-ea"/>
              </a:rPr>
              <a:t>Am</a:t>
            </a:r>
            <a:endParaRPr lang="en-US" altLang="ru-RU" sz="6000" b="1">
              <a:solidFill>
                <a:schemeClr val="tx1"/>
              </a:solidFill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pic>
        <p:nvPicPr>
          <p:cNvPr id="7" name="Замещающее содержимое 10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4305" y="885190"/>
            <a:ext cx="4141470" cy="56648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Текстовое поле 24"/>
          <p:cNvSpPr txBox="1"/>
          <p:nvPr/>
        </p:nvSpPr>
        <p:spPr>
          <a:xfrm>
            <a:off x="10465435" y="5280660"/>
            <a:ext cx="1844675" cy="9213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ru-RU" sz="5400" b="1">
                <a:solidFill>
                  <a:srgbClr val="FF0000"/>
                </a:solidFill>
                <a:latin typeface="Book Antiqua" panose="02040602050305030304" charset="0"/>
                <a:cs typeface="Book Antiqua" panose="02040602050305030304" charset="0"/>
                <a:sym typeface="+mn-ea"/>
              </a:rPr>
              <a:t>They</a:t>
            </a:r>
            <a:endParaRPr lang="en-US" altLang="ru-RU" sz="5400" b="1">
              <a:solidFill>
                <a:srgbClr val="FF0000"/>
              </a:solidFill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26" name="Текстовое поле 25"/>
          <p:cNvSpPr txBox="1"/>
          <p:nvPr/>
        </p:nvSpPr>
        <p:spPr>
          <a:xfrm>
            <a:off x="4507230" y="3033395"/>
            <a:ext cx="997585" cy="18948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ru-RU" sz="6000" b="1">
                <a:solidFill>
                  <a:schemeClr val="tx1"/>
                </a:solidFill>
                <a:latin typeface="Book Antiqua" panose="02040602050305030304" charset="0"/>
                <a:cs typeface="Book Antiqua" panose="02040602050305030304" charset="0"/>
                <a:sym typeface="+mn-ea"/>
              </a:rPr>
              <a:t>Is</a:t>
            </a:r>
            <a:r>
              <a:rPr lang="en-US" altLang="ru-RU" sz="6000" b="1">
                <a:solidFill>
                  <a:srgbClr val="FFFF00"/>
                </a:solidFill>
                <a:latin typeface="Book Antiqua" panose="02040602050305030304" charset="0"/>
                <a:cs typeface="Book Antiqua" panose="02040602050305030304" charset="0"/>
                <a:sym typeface="+mn-ea"/>
              </a:rPr>
              <a:t> </a:t>
            </a:r>
            <a:r>
              <a:rPr lang="en-US" altLang="en-US" sz="6000" b="1">
                <a:solidFill>
                  <a:srgbClr val="FFFF00"/>
                </a:solidFill>
                <a:sym typeface="+mn-ea"/>
              </a:rPr>
              <a:t> </a:t>
            </a:r>
            <a:endParaRPr lang="ru-RU" altLang="en-US" sz="6000" b="1">
              <a:solidFill>
                <a:srgbClr val="FFFF00"/>
              </a:solidFill>
            </a:endParaRPr>
          </a:p>
          <a:p>
            <a:r>
              <a:rPr lang="en-US" altLang="ru-RU" sz="6000" b="1">
                <a:solidFill>
                  <a:srgbClr val="FFFF00"/>
                </a:solidFill>
                <a:latin typeface="Book Antiqua" panose="02040602050305030304" charset="0"/>
                <a:cs typeface="Book Antiqua" panose="02040602050305030304" charset="0"/>
                <a:sym typeface="+mn-ea"/>
              </a:rPr>
              <a:t> </a:t>
            </a:r>
            <a:endParaRPr lang="en-US" altLang="ru-RU" sz="6000" b="1">
              <a:solidFill>
                <a:srgbClr val="FFFF00"/>
              </a:solidFill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27" name="Текстовое поле 26"/>
          <p:cNvSpPr txBox="1"/>
          <p:nvPr/>
        </p:nvSpPr>
        <p:spPr>
          <a:xfrm>
            <a:off x="2491105" y="5634990"/>
            <a:ext cx="141478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6000" b="1">
                <a:solidFill>
                  <a:srgbClr val="FFFF00"/>
                </a:solidFill>
                <a:latin typeface="Book Antiqua" panose="02040602050305030304" charset="0"/>
                <a:cs typeface="Book Antiqua" panose="02040602050305030304" charset="0"/>
                <a:sym typeface="+mn-ea"/>
              </a:rPr>
              <a:t>He</a:t>
            </a:r>
            <a:endParaRPr lang="en-US" altLang="ru-RU" sz="6000" b="1">
              <a:solidFill>
                <a:srgbClr val="FFFF00"/>
              </a:solidFill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28" name="Текстовое поле 27"/>
          <p:cNvSpPr txBox="1"/>
          <p:nvPr/>
        </p:nvSpPr>
        <p:spPr>
          <a:xfrm>
            <a:off x="7578090" y="5280025"/>
            <a:ext cx="135890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6000" b="1">
                <a:latin typeface="Book Antiqua" panose="02040602050305030304" charset="0"/>
                <a:cs typeface="Book Antiqua" panose="02040602050305030304" charset="0"/>
                <a:sym typeface="+mn-ea"/>
              </a:rPr>
              <a:t>We</a:t>
            </a:r>
            <a:endParaRPr lang="en-US" altLang="ru-RU" sz="60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29" name="Текстовое поле 28"/>
          <p:cNvSpPr txBox="1"/>
          <p:nvPr/>
        </p:nvSpPr>
        <p:spPr>
          <a:xfrm>
            <a:off x="4946015" y="5634990"/>
            <a:ext cx="1591945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6000" b="1">
                <a:solidFill>
                  <a:srgbClr val="C00000"/>
                </a:solidFill>
                <a:latin typeface="Book Antiqua" panose="02040602050305030304" charset="0"/>
                <a:cs typeface="Book Antiqua" panose="02040602050305030304" charset="0"/>
                <a:sym typeface="+mn-ea"/>
              </a:rPr>
              <a:t>She</a:t>
            </a:r>
            <a:endParaRPr lang="en-US" altLang="ru-RU" sz="6000" b="1">
              <a:solidFill>
                <a:srgbClr val="C00000"/>
              </a:solidFill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30" name="Текстовое поле 29"/>
          <p:cNvSpPr txBox="1"/>
          <p:nvPr/>
        </p:nvSpPr>
        <p:spPr>
          <a:xfrm>
            <a:off x="8947150" y="5269230"/>
            <a:ext cx="162687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6000" b="1">
                <a:solidFill>
                  <a:srgbClr val="FFFF00"/>
                </a:solidFill>
                <a:latin typeface="Book Antiqua" panose="02040602050305030304" charset="0"/>
                <a:cs typeface="Book Antiqua" panose="02040602050305030304" charset="0"/>
                <a:sym typeface="+mn-ea"/>
              </a:rPr>
              <a:t>You</a:t>
            </a:r>
            <a:endParaRPr lang="en-US" altLang="ru-RU" sz="6000" b="1">
              <a:solidFill>
                <a:srgbClr val="FFFF00"/>
              </a:solidFill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31" name="Текстовое поле 30"/>
          <p:cNvSpPr txBox="1"/>
          <p:nvPr/>
        </p:nvSpPr>
        <p:spPr>
          <a:xfrm>
            <a:off x="3858260" y="5634990"/>
            <a:ext cx="1087755" cy="4978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ru-RU" sz="6000" b="1">
                <a:latin typeface="Book Antiqua" panose="02040602050305030304" charset="0"/>
                <a:cs typeface="Book Antiqua" panose="02040602050305030304" charset="0"/>
                <a:sym typeface="+mn-ea"/>
              </a:rPr>
              <a:t>It</a:t>
            </a:r>
            <a:endParaRPr lang="en-US" altLang="ru-RU" sz="60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2" name="Текстовое поле 1"/>
          <p:cNvSpPr txBox="1"/>
          <p:nvPr/>
        </p:nvSpPr>
        <p:spPr>
          <a:xfrm>
            <a:off x="0" y="2215515"/>
            <a:ext cx="582930" cy="9036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ru-RU" sz="8800" b="1">
                <a:solidFill>
                  <a:srgbClr val="C00000"/>
                </a:solidFill>
                <a:latin typeface="Arial Black" panose="020B0A04020102020204" charset="0"/>
                <a:cs typeface="Arial Black" panose="020B0A04020102020204" charset="0"/>
                <a:sym typeface="+mn-ea"/>
              </a:rPr>
              <a:t>?</a:t>
            </a:r>
            <a:endParaRPr lang="en-US" altLang="ru-RU" sz="8800" b="1">
              <a:solidFill>
                <a:srgbClr val="C00000"/>
              </a:solidFill>
              <a:latin typeface="Arial Black" panose="020B0A04020102020204" charset="0"/>
              <a:cs typeface="Arial Black" panose="020B0A04020102020204" charset="0"/>
              <a:sym typeface="+mn-ea"/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347980" y="274320"/>
            <a:ext cx="3343910" cy="15259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en-US" sz="3600" b="1">
                <a:solidFill>
                  <a:schemeClr val="accent2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 +Yes, I am...</a:t>
            </a:r>
            <a:endParaRPr lang="en-US" altLang="en-US" sz="3600" b="1">
              <a:solidFill>
                <a:schemeClr val="accent2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  <a:p>
            <a:r>
              <a:rPr lang="en-US" altLang="en-US" sz="3600" b="1">
                <a:solidFill>
                  <a:schemeClr val="accent2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-No, I`m not...</a:t>
            </a:r>
            <a:endParaRPr lang="en-US" altLang="en-US" sz="3600" b="1">
              <a:solidFill>
                <a:schemeClr val="accent2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3338195" y="192405"/>
            <a:ext cx="4239260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en-US" sz="4000" b="1">
                <a:solidFill>
                  <a:srgbClr val="FFFF0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 </a:t>
            </a:r>
            <a:r>
              <a:rPr lang="en-US" altLang="en-US" sz="4000" b="1">
                <a:solidFill>
                  <a:schemeClr val="accent2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+Yes, he is...</a:t>
            </a:r>
            <a:endParaRPr lang="en-US" altLang="en-US" sz="4000" b="1">
              <a:solidFill>
                <a:schemeClr val="accent2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  <a:p>
            <a:r>
              <a:rPr lang="en-US" altLang="en-US" sz="4000" b="1">
                <a:solidFill>
                  <a:schemeClr val="accent2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 -No, he isn`t... </a:t>
            </a:r>
            <a:endParaRPr lang="en-US" altLang="en-US" sz="4000" b="1">
              <a:solidFill>
                <a:schemeClr val="accent2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6" name="Текстовое поле 5"/>
          <p:cNvSpPr txBox="1"/>
          <p:nvPr/>
        </p:nvSpPr>
        <p:spPr>
          <a:xfrm>
            <a:off x="7364730" y="0"/>
            <a:ext cx="5168900" cy="5175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en-US" sz="3600" b="1">
                <a:solidFill>
                  <a:schemeClr val="accent2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+Yes, they are...</a:t>
            </a:r>
            <a:endParaRPr lang="en-US" altLang="en-US" sz="3600" b="1">
              <a:solidFill>
                <a:schemeClr val="accent2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  <a:p>
            <a:r>
              <a:rPr lang="en-US" altLang="en-US" sz="3600" b="1">
                <a:solidFill>
                  <a:schemeClr val="accent2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-No, they aren`t...</a:t>
            </a:r>
            <a:endParaRPr lang="en-US" altLang="en-US" sz="3600" b="1">
              <a:solidFill>
                <a:schemeClr val="accent2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0" name="Объект 9"/>
          <p:cNvGraphicFramePr/>
          <p:nvPr/>
        </p:nvGraphicFramePr>
        <p:xfrm>
          <a:off x="5191125" y="3119120"/>
          <a:ext cx="2040890" cy="1744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1" imgW="2638425" imgH="2867025" progId="Paint.Picture">
                  <p:embed/>
                </p:oleObj>
              </mc:Choice>
              <mc:Fallback>
                <p:oleObj name="" r:id="rId1" imgW="2638425" imgH="2867025" progId="Paint.Picture">
                  <p:embed/>
                  <p:pic>
                    <p:nvPicPr>
                      <p:cNvPr id="0" name="Изображение 1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191125" y="3119120"/>
                        <a:ext cx="2040890" cy="17443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/>
          <p:nvPr/>
        </p:nvGraphicFramePr>
        <p:xfrm>
          <a:off x="3338195" y="3119120"/>
          <a:ext cx="1720215" cy="2150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" name="" r:id="rId3" imgW="3028950" imgH="4962525" progId="Paint.Picture">
                  <p:embed/>
                </p:oleObj>
              </mc:Choice>
              <mc:Fallback>
                <p:oleObj name="" r:id="rId3" imgW="3028950" imgH="4962525" progId="Paint.Picture">
                  <p:embed/>
                  <p:pic>
                    <p:nvPicPr>
                      <p:cNvPr id="0" name="Изображение 1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38195" y="3119120"/>
                        <a:ext cx="1720215" cy="21501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1" name="Замещающее содержимое 100"/>
          <p:cNvPicPr>
            <a:picLocks noChangeAspect="1"/>
          </p:cNvPicPr>
          <p:nvPr>
            <p:ph sz="half" idx="4294967295"/>
          </p:nvPr>
        </p:nvPicPr>
        <p:blipFill>
          <a:blip r:embed="rId5"/>
          <a:stretch>
            <a:fillRect/>
          </a:stretch>
        </p:blipFill>
        <p:spPr>
          <a:xfrm>
            <a:off x="117475" y="1762760"/>
            <a:ext cx="2834640" cy="4787900"/>
          </a:xfrm>
          <a:prstGeom prst="flowChartProcess">
            <a:avLst/>
          </a:prstGeom>
          <a:noFill/>
          <a:ln w="9525">
            <a:noFill/>
          </a:ln>
        </p:spPr>
      </p:pic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 rot="10800000" flipV="1">
            <a:off x="3966845" y="5634990"/>
            <a:ext cx="1092200" cy="915670"/>
          </a:xfrm>
        </p:spPr>
        <p:txBody>
          <a:bodyPr/>
          <a:p>
            <a:r>
              <a:rPr lang="en-US" altLang="ru-RU" b="1">
                <a:solidFill>
                  <a:srgbClr val="FFFF00"/>
                </a:solidFill>
              </a:rPr>
              <a:t>is</a:t>
            </a:r>
            <a:endParaRPr lang="en-US" altLang="ru-RU" b="1">
              <a:solidFill>
                <a:srgbClr val="FFFF00"/>
              </a:solidFill>
            </a:endParaRPr>
          </a:p>
        </p:txBody>
      </p:sp>
      <p:sp>
        <p:nvSpPr>
          <p:cNvPr id="22" name="Замещающий текст 21"/>
          <p:cNvSpPr>
            <a:spLocks noGrp="1"/>
          </p:cNvSpPr>
          <p:nvPr>
            <p:ph type="body" idx="1"/>
          </p:nvPr>
        </p:nvSpPr>
        <p:spPr>
          <a:xfrm rot="10800000" flipV="1">
            <a:off x="700405" y="5745480"/>
            <a:ext cx="1304290" cy="509905"/>
          </a:xfrm>
        </p:spPr>
        <p:txBody>
          <a:bodyPr/>
          <a:p>
            <a:r>
              <a:rPr lang="ru-RU" altLang="en-US" sz="4000" b="1">
                <a:solidFill>
                  <a:srgbClr val="FFFF00"/>
                </a:solidFill>
              </a:rPr>
              <a:t>=</a:t>
            </a:r>
            <a:r>
              <a:rPr lang="en-US" altLang="en-US" sz="4000" b="1">
                <a:solidFill>
                  <a:srgbClr val="FFFF00"/>
                </a:solidFill>
              </a:rPr>
              <a:t>am</a:t>
            </a:r>
            <a:endParaRPr lang="en-US" altLang="en-US" sz="4000" b="1">
              <a:solidFill>
                <a:srgbClr val="FFFF00"/>
              </a:solidFill>
            </a:endParaRPr>
          </a:p>
        </p:txBody>
      </p:sp>
      <p:graphicFrame>
        <p:nvGraphicFramePr>
          <p:cNvPr id="12" name="Объект 11"/>
          <p:cNvGraphicFramePr/>
          <p:nvPr/>
        </p:nvGraphicFramePr>
        <p:xfrm>
          <a:off x="7364730" y="2413635"/>
          <a:ext cx="2187575" cy="258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6" imgW="2638425" imgH="2867025" progId="Paint.Picture">
                  <p:embed/>
                </p:oleObj>
              </mc:Choice>
              <mc:Fallback>
                <p:oleObj name="" r:id="rId6" imgW="2638425" imgH="2867025" progId="Paint.Picture">
                  <p:embed/>
                  <p:pic>
                    <p:nvPicPr>
                      <p:cNvPr id="0" name="Изображение 1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364730" y="2413635"/>
                        <a:ext cx="2187575" cy="2584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/>
          <p:nvPr/>
        </p:nvGraphicFramePr>
        <p:xfrm>
          <a:off x="9819640" y="3033395"/>
          <a:ext cx="2120265" cy="1964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" name="" r:id="rId7" imgW="2638425" imgH="2867025" progId="Paint.Picture">
                  <p:embed/>
                </p:oleObj>
              </mc:Choice>
              <mc:Fallback>
                <p:oleObj name="" r:id="rId7" imgW="2638425" imgH="2867025" progId="Paint.Picture">
                  <p:embed/>
                  <p:pic>
                    <p:nvPicPr>
                      <p:cNvPr id="0" name="Изображение 1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9819640" y="3033395"/>
                        <a:ext cx="2120265" cy="19646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Замещающее содержимое 100"/>
          <p:cNvPicPr>
            <a:picLocks noChangeAspect="1"/>
          </p:cNvPicPr>
          <p:nvPr>
            <p:ph sz="half" idx="4294967295"/>
          </p:nvPr>
        </p:nvPicPr>
        <p:blipFill>
          <a:blip r:embed="rId5"/>
          <a:stretch>
            <a:fillRect/>
          </a:stretch>
        </p:blipFill>
        <p:spPr>
          <a:xfrm>
            <a:off x="8074025" y="299085"/>
            <a:ext cx="4117975" cy="59956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" name="Текстовое поле 22"/>
          <p:cNvSpPr txBox="1"/>
          <p:nvPr/>
        </p:nvSpPr>
        <p:spPr>
          <a:xfrm>
            <a:off x="9013825" y="5269230"/>
            <a:ext cx="1899285" cy="8509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ru-RU" sz="5400">
                <a:solidFill>
                  <a:srgbClr val="FFFF00"/>
                </a:solidFill>
                <a:sym typeface="+mn-ea"/>
              </a:rPr>
              <a:t>=are</a:t>
            </a:r>
            <a:endParaRPr lang="en-US" altLang="ru-RU" sz="5400">
              <a:solidFill>
                <a:srgbClr val="FFFF00"/>
              </a:solidFill>
              <a:sym typeface="+mn-ea"/>
            </a:endParaRPr>
          </a:p>
        </p:txBody>
      </p:sp>
      <p:sp>
        <p:nvSpPr>
          <p:cNvPr id="24" name="Текстовое поле 23"/>
          <p:cNvSpPr txBox="1"/>
          <p:nvPr/>
        </p:nvSpPr>
        <p:spPr>
          <a:xfrm>
            <a:off x="1034415" y="3312160"/>
            <a:ext cx="1917700" cy="8083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ru-RU" sz="6000" b="1">
                <a:solidFill>
                  <a:schemeClr val="tx1"/>
                </a:solidFill>
                <a:latin typeface="Book Antiqua" panose="02040602050305030304" charset="0"/>
                <a:cs typeface="Book Antiqua" panose="02040602050305030304" charset="0"/>
                <a:sym typeface="+mn-ea"/>
              </a:rPr>
              <a:t>I`m</a:t>
            </a:r>
            <a:endParaRPr lang="ru-RU" altLang="en-US" sz="6000" b="1">
              <a:solidFill>
                <a:schemeClr val="tx1"/>
              </a:solidFill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pic>
        <p:nvPicPr>
          <p:cNvPr id="7" name="Замещающее содержимое 10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4305" y="885190"/>
            <a:ext cx="4141470" cy="56648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Текстовое поле 24"/>
          <p:cNvSpPr txBox="1"/>
          <p:nvPr/>
        </p:nvSpPr>
        <p:spPr>
          <a:xfrm>
            <a:off x="9392285" y="4121785"/>
            <a:ext cx="291782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5400" b="1">
                <a:latin typeface="Book Antiqua" panose="02040602050305030304" charset="0"/>
                <a:cs typeface="Book Antiqua" panose="02040602050305030304" charset="0"/>
                <a:sym typeface="+mn-ea"/>
              </a:rPr>
              <a:t>They`re</a:t>
            </a:r>
            <a:endParaRPr lang="en-US" altLang="ru-RU" sz="54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26" name="Текстовое поле 25"/>
          <p:cNvSpPr txBox="1"/>
          <p:nvPr/>
        </p:nvSpPr>
        <p:spPr>
          <a:xfrm>
            <a:off x="3632200" y="5403215"/>
            <a:ext cx="1558925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6000" b="1">
                <a:solidFill>
                  <a:srgbClr val="FFFF00"/>
                </a:solidFill>
                <a:latin typeface="Book Antiqua" panose="02040602050305030304" charset="0"/>
                <a:cs typeface="Book Antiqua" panose="02040602050305030304" charset="0"/>
                <a:sym typeface="+mn-ea"/>
              </a:rPr>
              <a:t>=is</a:t>
            </a:r>
            <a:endParaRPr lang="en-US" altLang="ru-RU" sz="6000" b="1">
              <a:solidFill>
                <a:srgbClr val="FFFF00"/>
              </a:solidFill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27" name="Текстовое поле 26"/>
          <p:cNvSpPr txBox="1"/>
          <p:nvPr/>
        </p:nvSpPr>
        <p:spPr>
          <a:xfrm>
            <a:off x="2956560" y="3848735"/>
            <a:ext cx="182245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6000" b="1">
                <a:latin typeface="Book Antiqua" panose="02040602050305030304" charset="0"/>
                <a:cs typeface="Book Antiqua" panose="02040602050305030304" charset="0"/>
                <a:sym typeface="+mn-ea"/>
              </a:rPr>
              <a:t>He`s</a:t>
            </a:r>
            <a:endParaRPr lang="en-US" altLang="ru-RU" sz="60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28" name="Текстовое поле 27"/>
          <p:cNvSpPr txBox="1"/>
          <p:nvPr/>
        </p:nvSpPr>
        <p:spPr>
          <a:xfrm>
            <a:off x="6926580" y="3936365"/>
            <a:ext cx="2279015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6000" b="1">
                <a:latin typeface="Book Antiqua" panose="02040602050305030304" charset="0"/>
                <a:cs typeface="Book Antiqua" panose="02040602050305030304" charset="0"/>
                <a:sym typeface="+mn-ea"/>
              </a:rPr>
              <a:t>We`re</a:t>
            </a:r>
            <a:endParaRPr lang="en-US" altLang="ru-RU" sz="60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29" name="Текстовое поле 28"/>
          <p:cNvSpPr txBox="1"/>
          <p:nvPr/>
        </p:nvSpPr>
        <p:spPr>
          <a:xfrm>
            <a:off x="3967480" y="2921635"/>
            <a:ext cx="212852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6000" b="1">
                <a:latin typeface="Book Antiqua" panose="02040602050305030304" charset="0"/>
                <a:cs typeface="Book Antiqua" panose="02040602050305030304" charset="0"/>
                <a:sym typeface="+mn-ea"/>
              </a:rPr>
              <a:t>She`s</a:t>
            </a:r>
            <a:endParaRPr lang="en-US" altLang="ru-RU" sz="60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30" name="Текстовое поле 29"/>
          <p:cNvSpPr txBox="1"/>
          <p:nvPr/>
        </p:nvSpPr>
        <p:spPr>
          <a:xfrm>
            <a:off x="8693785" y="2297430"/>
            <a:ext cx="2539365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ru-RU" sz="6000" b="1">
                <a:latin typeface="Book Antiqua" panose="02040602050305030304" charset="0"/>
                <a:cs typeface="Book Antiqua" panose="02040602050305030304" charset="0"/>
                <a:sym typeface="+mn-ea"/>
              </a:rPr>
              <a:t>You`re</a:t>
            </a:r>
            <a:endParaRPr lang="en-US" altLang="ru-RU" sz="60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  <p:sp>
        <p:nvSpPr>
          <p:cNvPr id="31" name="Текстовое поле 30"/>
          <p:cNvSpPr txBox="1"/>
          <p:nvPr/>
        </p:nvSpPr>
        <p:spPr>
          <a:xfrm>
            <a:off x="5307965" y="4025265"/>
            <a:ext cx="1528445" cy="4978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ru-RU" sz="6000" b="1">
                <a:latin typeface="Book Antiqua" panose="02040602050305030304" charset="0"/>
                <a:cs typeface="Book Antiqua" panose="02040602050305030304" charset="0"/>
                <a:sym typeface="+mn-ea"/>
              </a:rPr>
              <a:t>It`s</a:t>
            </a:r>
            <a:endParaRPr lang="en-US" altLang="ru-RU" sz="6000" b="1">
              <a:latin typeface="Book Antiqua" panose="02040602050305030304" charset="0"/>
              <a:cs typeface="Book Antiqua" panose="0204060205030503030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372</Words>
  <Application>WPS Presentation</Application>
  <PresentationFormat>宽屏</PresentationFormat>
  <Paragraphs>153</Paragraphs>
  <Slides>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24</vt:i4>
      </vt:variant>
      <vt:variant>
        <vt:lpstr>幻灯片标题</vt:lpstr>
      </vt:variant>
      <vt:variant>
        <vt:i4>6</vt:i4>
      </vt:variant>
    </vt:vector>
  </HeadingPairs>
  <TitlesOfParts>
    <vt:vector size="41" baseType="lpstr">
      <vt:lpstr>Arial</vt:lpstr>
      <vt:lpstr>SimSun</vt:lpstr>
      <vt:lpstr>Wingdings</vt:lpstr>
      <vt:lpstr>Calibri Light</vt:lpstr>
      <vt:lpstr>Book Antiqua</vt:lpstr>
      <vt:lpstr>Arial Black</vt:lpstr>
      <vt:lpstr>Bookman Old Style</vt:lpstr>
      <vt:lpstr>Calibri</vt:lpstr>
      <vt:lpstr>Microsoft YaHei</vt:lpstr>
      <vt:lpstr>Arial Unicode MS</vt:lpstr>
      <vt:lpstr>Office Theme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is</vt:lpstr>
      <vt:lpstr>is</vt:lpstr>
      <vt:lpstr>is</vt:lpstr>
      <vt:lpstr>is</vt:lpstr>
      <vt:lpstr>is</vt:lpstr>
      <vt:lpstr>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Вита</cp:lastModifiedBy>
  <cp:revision>9</cp:revision>
  <dcterms:created xsi:type="dcterms:W3CDTF">2024-01-29T07:03:00Z</dcterms:created>
  <dcterms:modified xsi:type="dcterms:W3CDTF">2024-01-29T08:21:42Z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1049-12.2.0.13431</vt:lpwstr>
  </property>
  <property fmtid="{D5CDD505-2E9C-101B-9397-08002B2CF9AE}" pid="3" name="ICV">
    <vt:lpwstr>F2E3DC3B4B52403AB343132F2F81D3B9_12</vt:lpwstr>
  </property>
</Properties>
</file>