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kv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sldIdLst>
    <p:sldId id="27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73" r:id="rId12"/>
    <p:sldId id="265" r:id="rId13"/>
    <p:sldId id="266" r:id="rId14"/>
    <p:sldId id="274" r:id="rId15"/>
    <p:sldId id="269" r:id="rId16"/>
    <p:sldId id="270" r:id="rId17"/>
    <p:sldId id="271" r:id="rId18"/>
    <p:sldId id="272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C6DDA4-D384-4179-AFFF-36A79B5649FE}" type="datetimeFigureOut">
              <a:rPr lang="ru-RU" smtClean="0"/>
              <a:t>сб 27.01.24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D27587-43CC-4FA7-8B9B-3F7E0FBC45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kv"/><Relationship Id="rId1" Type="http://schemas.microsoft.com/office/2007/relationships/media" Target="../media/media1.mkv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6209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5803" y="404664"/>
            <a:ext cx="70780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«Удивительный мир научных 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открытий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изобретений!»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011129" y="5517232"/>
            <a:ext cx="4986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Открытый классный час: 9 «Е» класса</a:t>
            </a:r>
          </a:p>
          <a:p>
            <a:r>
              <a:rPr lang="ru-RU" dirty="0"/>
              <a:t>Кл. руководитель: Капустин Руслан Игоревич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29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21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89526"/>
            <a:ext cx="3491880" cy="3460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39474"/>
            <a:ext cx="352321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04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24" y="0"/>
            <a:ext cx="9164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768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«Славная </a:t>
            </a:r>
            <a:r>
              <a:rPr lang="ru-RU" sz="6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русская наука </a:t>
            </a:r>
            <a:r>
              <a:rPr lang="ru-RU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её герои»</a:t>
            </a:r>
            <a:endParaRPr lang="ru-RU" sz="66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9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16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195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23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8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заключении высказывание великого ученого: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2708920"/>
            <a:ext cx="3416424" cy="3048001"/>
          </a:xfrm>
        </p:spPr>
        <p:txBody>
          <a:bodyPr/>
          <a:lstStyle/>
          <a:p>
            <a:pPr indent="0" algn="r">
              <a:buNone/>
            </a:pPr>
            <a:r>
              <a:rPr lang="ru-RU" i="1" dirty="0" smtClean="0"/>
              <a:t>«</a:t>
            </a:r>
            <a:r>
              <a:rPr lang="ru-RU" i="1" dirty="0"/>
              <a:t>Вам знакомо выражение „Выше головы не прыгнешь“? Это заблуждение. Человек может всё</a:t>
            </a:r>
            <a:r>
              <a:rPr lang="ru-RU" i="1" dirty="0" smtClean="0"/>
              <a:t>».</a:t>
            </a:r>
          </a:p>
          <a:p>
            <a:pPr indent="0" algn="r">
              <a:buNone/>
            </a:pPr>
            <a:r>
              <a:rPr lang="ru-RU" dirty="0"/>
              <a:t>Никола </a:t>
            </a:r>
            <a:r>
              <a:rPr lang="ru-RU" dirty="0" smtClean="0"/>
              <a:t>Тесла.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01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43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3568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458200" cy="3006826"/>
          </a:xfrm>
        </p:spPr>
        <p:txBody>
          <a:bodyPr>
            <a:noAutofit/>
          </a:bodyPr>
          <a:lstStyle/>
          <a:p>
            <a:pPr marL="182880" indent="0" algn="ctr">
              <a:lnSpc>
                <a:spcPct val="200000"/>
              </a:lnSpc>
              <a:buNone/>
            </a:pPr>
            <a:r>
              <a:rPr lang="ru-RU" sz="3600" dirty="0" smtClean="0"/>
              <a:t>Наука – (слова С.И. Ожегова) система знаний о закономерностях развития природы, общества и мышления.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618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09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35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7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29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62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76646"/>
            <a:ext cx="4774208" cy="228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208" y="0"/>
            <a:ext cx="436979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7420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2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овый проект123.mk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54" y="0"/>
            <a:ext cx="9137545" cy="6853758"/>
          </a:xfrm>
        </p:spPr>
      </p:pic>
    </p:spTree>
    <p:extLst>
      <p:ext uri="{BB962C8B-B14F-4D97-AF65-F5344CB8AC3E}">
        <p14:creationId xmlns:p14="http://schemas.microsoft.com/office/powerpoint/2010/main" val="294998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346</TotalTime>
  <Words>78</Words>
  <Application>Microsoft Office PowerPoint</Application>
  <PresentationFormat>Экран (4:3)</PresentationFormat>
  <Paragraphs>9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Трек</vt:lpstr>
      <vt:lpstr>Кутюр</vt:lpstr>
      <vt:lpstr>Воздушный поток</vt:lpstr>
      <vt:lpstr>Презентация PowerPoint</vt:lpstr>
      <vt:lpstr>Наука – (слова С.И. Ожегова) система знаний о закономерностях развития природы, общества и мышления.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«Славная русская наука и её герои»</vt:lpstr>
      <vt:lpstr>Презентация PowerPoint</vt:lpstr>
      <vt:lpstr>Презентация PowerPoint</vt:lpstr>
      <vt:lpstr>Презентация PowerPoint</vt:lpstr>
      <vt:lpstr>Презентация PowerPoint</vt:lpstr>
      <vt:lpstr>И в заключении высказывание великого ученого: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Пользователь</cp:lastModifiedBy>
  <cp:revision>25</cp:revision>
  <dcterms:created xsi:type="dcterms:W3CDTF">2018-04-24T07:08:16Z</dcterms:created>
  <dcterms:modified xsi:type="dcterms:W3CDTF">2024-01-27T05:37:24Z</dcterms:modified>
</cp:coreProperties>
</file>