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3" r:id="rId6"/>
    <p:sldId id="266" r:id="rId7"/>
    <p:sldId id="258" r:id="rId8"/>
    <p:sldId id="265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590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4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3588" y="620688"/>
            <a:ext cx="7416824" cy="1470025"/>
          </a:xfrm>
        </p:spPr>
        <p:txBody>
          <a:bodyPr>
            <a:normAutofit/>
          </a:bodyPr>
          <a:lstStyle/>
          <a:p>
            <a:r>
              <a:rPr lang="ru-RU" sz="320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Опытно – экспериментальная деятельность</a:t>
            </a:r>
            <a:endParaRPr lang="ru-RU" sz="3200" dirty="0">
              <a:ln w="12700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2276872"/>
            <a:ext cx="4928592" cy="1294448"/>
          </a:xfrm>
        </p:spPr>
        <p:txBody>
          <a:bodyPr/>
          <a:lstStyle/>
          <a:p>
            <a:r>
              <a:rPr lang="ru-RU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Поверхностное натяжение воды</a:t>
            </a:r>
            <a:endParaRPr lang="ru-RU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915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2215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8951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72"/>
            <a:ext cx="9144000" cy="683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8861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4800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87" y="366216"/>
            <a:ext cx="8711026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1936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50" y="468632"/>
            <a:ext cx="8448937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4954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676456" cy="650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7288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1" t="11033" r="9152" b="4170"/>
          <a:stretch/>
        </p:blipFill>
        <p:spPr bwMode="auto">
          <a:xfrm>
            <a:off x="899592" y="332656"/>
            <a:ext cx="7344816" cy="59741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4197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47" y="188640"/>
            <a:ext cx="4106159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758" y="239155"/>
            <a:ext cx="3883674" cy="2909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31" y="3442907"/>
            <a:ext cx="3860589" cy="2869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627" y="3417552"/>
            <a:ext cx="3737805" cy="2869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16058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7</Words>
  <Application>Microsoft Office PowerPoint</Application>
  <PresentationFormat>Экран (4:3)</PresentationFormat>
  <Paragraphs>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Опытно – экспериментальная деятельность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Опытно – экспериментальная деятельность</dc:title>
  <dc:creator>Алла Назарова</dc:creator>
  <cp:lastModifiedBy>Пользователь Windows</cp:lastModifiedBy>
  <cp:revision>6</cp:revision>
  <dcterms:created xsi:type="dcterms:W3CDTF">2023-11-08T20:40:26Z</dcterms:created>
  <dcterms:modified xsi:type="dcterms:W3CDTF">2024-01-27T16:27:01Z</dcterms:modified>
</cp:coreProperties>
</file>