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1.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2.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3.xml" ContentType="application/vnd.openxmlformats-officedocument.presentationml.notesSlide+xml"/>
  <Override PartName="/ppt/tags/tag165.xml" ContentType="application/vnd.openxmlformats-officedocument.presentationml.tags+xml"/>
  <Override PartName="/ppt/tags/tag16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5"/>
  </p:notesMasterIdLst>
  <p:handoutMasterIdLst>
    <p:handoutMasterId r:id="rId16"/>
  </p:handoutMasterIdLst>
  <p:sldIdLst>
    <p:sldId id="4525" r:id="rId2"/>
    <p:sldId id="8723" r:id="rId3"/>
    <p:sldId id="8699" r:id="rId4"/>
    <p:sldId id="8715" r:id="rId5"/>
    <p:sldId id="8714" r:id="rId6"/>
    <p:sldId id="8736" r:id="rId7"/>
    <p:sldId id="8713" r:id="rId8"/>
    <p:sldId id="8742" r:id="rId9"/>
    <p:sldId id="8745" r:id="rId10"/>
    <p:sldId id="8741" r:id="rId11"/>
    <p:sldId id="8718" r:id="rId12"/>
    <p:sldId id="8744" r:id="rId13"/>
    <p:sldId id="870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Автор"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48484"/>
    <a:srgbClr val="D0E0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2" d="100"/>
          <a:sy n="112" d="100"/>
        </p:scale>
        <p:origin x="462" y="96"/>
      </p:cViewPr>
      <p:guideLst/>
    </p:cSldViewPr>
  </p:slideViewPr>
  <p:notesTextViewPr>
    <p:cViewPr>
      <p:scale>
        <a:sx n="1" d="1"/>
        <a:sy n="1" d="1"/>
      </p:scale>
      <p:origin x="0" y="0"/>
    </p:cViewPr>
  </p:notesTextViewPr>
  <p:sorterViewPr>
    <p:cViewPr>
      <p:scale>
        <a:sx n="125" d="100"/>
        <a:sy n="125" d="100"/>
      </p:scale>
      <p:origin x="0" y="-3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6C064A-D61B-4B21-B757-51A9B82445B8}" type="datetimeFigureOut">
              <a:rPr lang="en-US" smtClean="0"/>
              <a:t>1/29/2024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305E07-67EA-4042-A3F6-853A8AD8D209}"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98A386-3D69-4475-B750-E62E426689C5}" type="datetimeFigureOut">
              <a:rPr lang="zh-CN" altLang="en-US" smtClean="0"/>
              <a:t>2024/1/29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FF06-4965-42B9-A9BE-3F2E22FC0B5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F9743CD7-97CD-4F57-B351-69A253B17F80}"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t>2</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3" Type="http://schemas.openxmlformats.org/officeDocument/2006/relationships/tags" Target="../tags/tag9.xml"/><Relationship Id="rId7" Type="http://schemas.openxmlformats.org/officeDocument/2006/relationships/tags" Target="../tags/tag13.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image" Target="../media/image1.jpeg"/><Relationship Id="rId5" Type="http://schemas.openxmlformats.org/officeDocument/2006/relationships/tags" Target="../tags/tag11.xml"/><Relationship Id="rId10" Type="http://schemas.openxmlformats.org/officeDocument/2006/relationships/slideMaster" Target="../slideMasters/slideMaster1.xml"/><Relationship Id="rId4" Type="http://schemas.openxmlformats.org/officeDocument/2006/relationships/tags" Target="../tags/tag10.xml"/><Relationship Id="rId9" Type="http://schemas.openxmlformats.org/officeDocument/2006/relationships/tags" Target="../tags/tag15.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slideMaster" Target="../slideMasters/slideMaster1.xml"/><Relationship Id="rId4" Type="http://schemas.openxmlformats.org/officeDocument/2006/relationships/tags" Target="../tags/tag62.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5.xml"/><Relationship Id="rId7" Type="http://schemas.openxmlformats.org/officeDocument/2006/relationships/image" Target="../media/image1.jpeg"/><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slideMaster" Target="../slideMasters/slideMaster1.xml"/><Relationship Id="rId5" Type="http://schemas.openxmlformats.org/officeDocument/2006/relationships/tags" Target="../tags/tag67.xml"/><Relationship Id="rId4" Type="http://schemas.openxmlformats.org/officeDocument/2006/relationships/tags" Target="../tags/tag66.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5.xml"/><Relationship Id="rId3" Type="http://schemas.openxmlformats.org/officeDocument/2006/relationships/tags" Target="../tags/tag70.xml"/><Relationship Id="rId7" Type="http://schemas.openxmlformats.org/officeDocument/2006/relationships/tags" Target="../tags/tag74.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9"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slideMaster" Target="../slideMasters/slideMaster1.xml"/><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tags" Target="../tags/tag87.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tags" Target="../tags/tag86.xml"/><Relationship Id="rId5" Type="http://schemas.openxmlformats.org/officeDocument/2006/relationships/tags" Target="../tags/tag80.xml"/><Relationship Id="rId10" Type="http://schemas.openxmlformats.org/officeDocument/2006/relationships/tags" Target="../tags/tag85.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tags" Target="../tags/tag100.xml"/><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tags" Target="../tags/tag99.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tags" Target="../tags/tag98.xml"/><Relationship Id="rId5" Type="http://schemas.openxmlformats.org/officeDocument/2006/relationships/tags" Target="../tags/tag92.xml"/><Relationship Id="rId15" Type="http://schemas.openxmlformats.org/officeDocument/2006/relationships/image" Target="../media/image2.png"/><Relationship Id="rId10" Type="http://schemas.openxmlformats.org/officeDocument/2006/relationships/tags" Target="../tags/tag97.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08.xml"/><Relationship Id="rId3" Type="http://schemas.openxmlformats.org/officeDocument/2006/relationships/tags" Target="../tags/tag103.xml"/><Relationship Id="rId7" Type="http://schemas.openxmlformats.org/officeDocument/2006/relationships/tags" Target="../tags/tag107.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tags" Target="../tags/tag106.xml"/><Relationship Id="rId5" Type="http://schemas.openxmlformats.org/officeDocument/2006/relationships/tags" Target="../tags/tag105.xml"/><Relationship Id="rId10" Type="http://schemas.openxmlformats.org/officeDocument/2006/relationships/image" Target="../media/image3.png"/><Relationship Id="rId4" Type="http://schemas.openxmlformats.org/officeDocument/2006/relationships/tags" Target="../tags/tag104.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16.xml"/><Relationship Id="rId3" Type="http://schemas.openxmlformats.org/officeDocument/2006/relationships/tags" Target="../tags/tag111.xml"/><Relationship Id="rId7" Type="http://schemas.openxmlformats.org/officeDocument/2006/relationships/tags" Target="../tags/tag115.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5" Type="http://schemas.openxmlformats.org/officeDocument/2006/relationships/tags" Target="../tags/tag113.xml"/><Relationship Id="rId10" Type="http://schemas.openxmlformats.org/officeDocument/2006/relationships/image" Target="../media/image3.png"/><Relationship Id="rId4" Type="http://schemas.openxmlformats.org/officeDocument/2006/relationships/tags" Target="../tags/tag112.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24.xml"/><Relationship Id="rId13" Type="http://schemas.openxmlformats.org/officeDocument/2006/relationships/tags" Target="../tags/tag129.xml"/><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tags" Target="../tags/tag128.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11" Type="http://schemas.openxmlformats.org/officeDocument/2006/relationships/tags" Target="../tags/tag127.xml"/><Relationship Id="rId5" Type="http://schemas.openxmlformats.org/officeDocument/2006/relationships/tags" Target="../tags/tag121.xml"/><Relationship Id="rId10" Type="http://schemas.openxmlformats.org/officeDocument/2006/relationships/tags" Target="../tags/tag126.xml"/><Relationship Id="rId4" Type="http://schemas.openxmlformats.org/officeDocument/2006/relationships/tags" Target="../tags/tag120.xml"/><Relationship Id="rId9" Type="http://schemas.openxmlformats.org/officeDocument/2006/relationships/tags" Target="../tags/tag125.xml"/><Relationship Id="rId14"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tags" Target="../tags/tag142.xml"/><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tags" Target="../tags/tag141.xml"/><Relationship Id="rId2" Type="http://schemas.openxmlformats.org/officeDocument/2006/relationships/tags" Target="../tags/tag131.xml"/><Relationship Id="rId16" Type="http://schemas.openxmlformats.org/officeDocument/2006/relationships/slideMaster" Target="../slideMasters/slideMaster1.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tags" Target="../tags/tag144.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tags" Target="../tags/tag143.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1.xml"/><Relationship Id="rId5" Type="http://schemas.openxmlformats.org/officeDocument/2006/relationships/tags" Target="../tags/tag20.xml"/><Relationship Id="rId4" Type="http://schemas.openxmlformats.org/officeDocument/2006/relationships/tags" Target="../tags/tag19.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slideMaster" Target="../slideMasters/slideMaster1.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0.xml"/><Relationship Id="rId3" Type="http://schemas.openxmlformats.org/officeDocument/2006/relationships/tags" Target="../tags/tag35.xml"/><Relationship Id="rId7" Type="http://schemas.openxmlformats.org/officeDocument/2006/relationships/tags" Target="../tags/tag39.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slideMaster" Target="../slideMasters/slideMaster1.xml"/><Relationship Id="rId4" Type="http://schemas.openxmlformats.org/officeDocument/2006/relationships/tags" Target="../tags/tag44.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50.xml"/><Relationship Id="rId7" Type="http://schemas.openxmlformats.org/officeDocument/2006/relationships/slideMaster" Target="../slideMasters/slideMaster1.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Master" Target="../slideMasters/slideMaster1.xml"/><Relationship Id="rId5" Type="http://schemas.openxmlformats.org/officeDocument/2006/relationships/tags" Target="../tags/tag58.xml"/><Relationship Id="rId4" Type="http://schemas.openxmlformats.org/officeDocument/2006/relationships/tags" Target="../tags/tag5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rotWithShape="1">
          <a:blip r:embed="rId11" cstate="screen"/>
          <a:srcRect/>
          <a:stretch>
            <a:fillRect/>
          </a:stretch>
        </p:blipFill>
        <p:spPr>
          <a:xfrm>
            <a:off x="0" y="0"/>
            <a:ext cx="12192000" cy="6858000"/>
          </a:xfrm>
          <a:prstGeom prst="rect">
            <a:avLst/>
          </a:prstGeom>
        </p:spPr>
      </p:pic>
      <p:grpSp>
        <p:nvGrpSpPr>
          <p:cNvPr id="11" name="组合 10"/>
          <p:cNvGrpSpPr/>
          <p:nvPr>
            <p:custDataLst>
              <p:tags r:id="rId2"/>
            </p:custDataLst>
          </p:nvPr>
        </p:nvGrpSpPr>
        <p:grpSpPr>
          <a:xfrm>
            <a:off x="2185493" y="212104"/>
            <a:ext cx="48380" cy="6544298"/>
            <a:chOff x="5972629" y="97971"/>
            <a:chExt cx="36285" cy="4908224"/>
          </a:xfrm>
        </p:grpSpPr>
        <p:cxnSp>
          <p:nvCxnSpPr>
            <p:cNvPr id="12" name="直接连接符 11"/>
            <p:cNvCxnSpPr/>
            <p:nvPr>
              <p:custDataLst>
                <p:tags r:id="rId8"/>
              </p:custDataLst>
            </p:nvPr>
          </p:nvCxnSpPr>
          <p:spPr>
            <a:xfrm>
              <a:off x="5972629" y="97971"/>
              <a:ext cx="0" cy="6006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6008914" y="3993502"/>
              <a:ext cx="0" cy="10126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userDrawn="1">
            <p:ph type="ctrTitle" hasCustomPrompt="1"/>
            <p:custDataLst>
              <p:tags r:id="rId3"/>
            </p:custDataLst>
          </p:nvPr>
        </p:nvSpPr>
        <p:spPr>
          <a:xfrm>
            <a:off x="1631936" y="1219424"/>
            <a:ext cx="1107114" cy="3975250"/>
          </a:xfrm>
        </p:spPr>
        <p:txBody>
          <a:bodyPr vert="eaVert" lIns="90000" tIns="46800" rIns="90000" bIns="46800" anchor="ctr" anchorCtr="0">
            <a:normAutofit/>
          </a:bodyPr>
          <a:lstStyle>
            <a:lvl1pPr algn="ctr">
              <a:defRPr sz="5400" spc="6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p>
        </p:txBody>
      </p:sp>
      <p:sp>
        <p:nvSpPr>
          <p:cNvPr id="3" name="副标题 2"/>
          <p:cNvSpPr>
            <a:spLocks noGrp="1"/>
          </p:cNvSpPr>
          <p:nvPr userDrawn="1">
            <p:ph type="subTitle" idx="1" hasCustomPrompt="1"/>
            <p:custDataLst>
              <p:tags r:id="rId4"/>
            </p:custDataLst>
          </p:nvPr>
        </p:nvSpPr>
        <p:spPr>
          <a:xfrm>
            <a:off x="2800607" y="3866360"/>
            <a:ext cx="542666" cy="2899171"/>
          </a:xfrm>
        </p:spPr>
        <p:txBody>
          <a:bodyPr vert="eaVert" lIns="90000" tIns="46800" rIns="90000" bIns="46800" anchor="ctr" anchorCtr="0">
            <a:normAutofit/>
          </a:bodyPr>
          <a:lstStyle>
            <a:lvl1pPr marL="0" indent="0" algn="ctr" eaLnBrk="1" fontAlgn="auto" latinLnBrk="0" hangingPunct="1">
              <a:lnSpc>
                <a:spcPct val="100000"/>
              </a:lnSpc>
              <a:buNone/>
              <a:defRPr sz="20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userDrawn="1">
            <p:ph type="dt" sz="half" idx="10"/>
            <p:custDataLst>
              <p:tags r:id="rId5"/>
            </p:custDataLst>
          </p:nvPr>
        </p:nvSpPr>
        <p:spPr/>
        <p:txBody>
          <a:bodyPr/>
          <a:lstStyle/>
          <a:p>
            <a:fld id="{760FBDFE-C587-4B4C-A407-44438C67B59E}" type="datetimeFigureOut">
              <a:rPr lang="zh-CN" altLang="en-US" smtClean="0"/>
              <a:t>2024/1/29</a:t>
            </a:fld>
            <a:endParaRPr lang="zh-CN" altLang="en-US"/>
          </a:p>
        </p:txBody>
      </p:sp>
      <p:sp>
        <p:nvSpPr>
          <p:cNvPr id="17" name="页脚占位符 16"/>
          <p:cNvSpPr>
            <a:spLocks noGrp="1"/>
          </p:cNvSpPr>
          <p:nvPr userDrawn="1">
            <p:ph type="ftr" sz="quarter" idx="11"/>
            <p:custDataLst>
              <p:tags r:id="rId6"/>
            </p:custDataLst>
          </p:nvPr>
        </p:nvSpPr>
        <p:spPr/>
        <p:txBody>
          <a:bodyPr/>
          <a:lstStyle/>
          <a:p>
            <a:endParaRPr lang="zh-CN" altLang="en-US" dirty="0"/>
          </a:p>
        </p:txBody>
      </p:sp>
      <p:sp>
        <p:nvSpPr>
          <p:cNvPr id="18" name="灯片编号占位符 17"/>
          <p:cNvSpPr>
            <a:spLocks noGrp="1"/>
          </p:cNvSpPr>
          <p:nvPr userDrawn="1">
            <p:ph type="sldNum" sz="quarter" idx="12"/>
            <p:custDataLst>
              <p:tags r:id="rId7"/>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2024/1/29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defRPr>
            </a:lvl1pPr>
            <a:lvl2pPr>
              <a:defRPr baseline="0">
                <a:solidFill>
                  <a:schemeClr val="tx1">
                    <a:lumMod val="85000"/>
                    <a:lumOff val="15000"/>
                  </a:schemeClr>
                </a:solidFill>
                <a:latin typeface="Arial" panose="020B0604020202020204" pitchFamily="34" charset="0"/>
              </a:defRPr>
            </a:lvl2pPr>
            <a:lvl3pPr>
              <a:defRPr baseline="0">
                <a:solidFill>
                  <a:schemeClr val="tx1">
                    <a:lumMod val="85000"/>
                    <a:lumOff val="15000"/>
                  </a:schemeClr>
                </a:solidFill>
                <a:latin typeface="Arial" panose="020B0604020202020204" pitchFamily="34" charset="0"/>
              </a:defRPr>
            </a:lvl3pPr>
            <a:lvl4pPr>
              <a:defRPr baseline="0">
                <a:solidFill>
                  <a:schemeClr val="tx1">
                    <a:lumMod val="85000"/>
                    <a:lumOff val="15000"/>
                  </a:schemeClr>
                </a:solidFill>
                <a:latin typeface="Arial" panose="020B0604020202020204" pitchFamily="34" charset="0"/>
              </a:defRPr>
            </a:lvl4pPr>
            <a:lvl5pPr>
              <a:defRPr baseline="0">
                <a:solidFill>
                  <a:schemeClr val="tx1">
                    <a:lumMod val="85000"/>
                    <a:lumOff val="1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st slide">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7" cstate="screen"/>
          <a:srcRect/>
          <a:stretch>
            <a:fillRect/>
          </a:stretch>
        </p:blipFill>
        <p:spPr>
          <a:xfrm>
            <a:off x="0" y="0"/>
            <a:ext cx="12192000" cy="6858000"/>
          </a:xfrm>
          <a:prstGeom prst="rect">
            <a:avLst/>
          </a:prstGeom>
        </p:spPr>
      </p:pic>
      <p:sp>
        <p:nvSpPr>
          <p:cNvPr id="2" name="标题 1"/>
          <p:cNvSpPr>
            <a:spLocks noGrp="1"/>
          </p:cNvSpPr>
          <p:nvPr>
            <p:ph type="title" hasCustomPrompt="1"/>
            <p:custDataLst>
              <p:tags r:id="rId2"/>
            </p:custDataLst>
          </p:nvPr>
        </p:nvSpPr>
        <p:spPr>
          <a:xfrm>
            <a:off x="649605" y="2787650"/>
            <a:ext cx="4749165" cy="1187450"/>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2024/1/29</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eneral">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11566226" y="6096000"/>
            <a:ext cx="517824" cy="660755"/>
            <a:chOff x="11673326" y="6232662"/>
            <a:chExt cx="410724" cy="524093"/>
          </a:xfrm>
        </p:grpSpPr>
        <p:sp>
          <p:nvSpPr>
            <p:cNvPr id="7" name="椭圆 6"/>
            <p:cNvSpPr/>
            <p:nvPr>
              <p:custDataLst>
                <p:tags r:id="rId6"/>
              </p:custDataLst>
            </p:nvPr>
          </p:nvSpPr>
          <p:spPr>
            <a:xfrm>
              <a:off x="11819376" y="6492081"/>
              <a:ext cx="264674" cy="26467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sp>
          <p:nvSpPr>
            <p:cNvPr id="8" name="椭圆 7"/>
            <p:cNvSpPr/>
            <p:nvPr>
              <p:custDataLst>
                <p:tags r:id="rId7"/>
              </p:custDataLst>
            </p:nvPr>
          </p:nvSpPr>
          <p:spPr>
            <a:xfrm>
              <a:off x="11912600" y="6232662"/>
              <a:ext cx="146050" cy="146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sp>
          <p:nvSpPr>
            <p:cNvPr id="9" name="椭圆 8"/>
            <p:cNvSpPr/>
            <p:nvPr>
              <p:custDataLst>
                <p:tags r:id="rId8"/>
              </p:custDataLst>
            </p:nvPr>
          </p:nvSpPr>
          <p:spPr>
            <a:xfrm>
              <a:off x="11673326" y="6362700"/>
              <a:ext cx="146050" cy="146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gr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2024/1/29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title"/>
            <p:custDataLst>
              <p:tags r:id="rId5"/>
            </p:custDataLst>
          </p:nvPr>
        </p:nvSpPr>
        <p:spPr/>
        <p:txBody>
          <a:bodyPr/>
          <a:lstStyle/>
          <a:p>
            <a:r>
              <a:rPr lang="zh-CN" altLang="en-US"/>
              <a:t>单击此处编辑母版标题样式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frame">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306705" y="247015"/>
            <a:ext cx="11692255" cy="6311900"/>
          </a:xfrm>
          <a:prstGeom prst="rect">
            <a:avLst/>
          </a:prstGeom>
          <a:solidFill>
            <a:schemeClr val="tx2">
              <a:alpha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grpSp>
        <p:nvGrpSpPr>
          <p:cNvPr id="13" name="组合 12"/>
          <p:cNvGrpSpPr/>
          <p:nvPr userDrawn="1">
            <p:custDataLst>
              <p:tags r:id="rId2"/>
            </p:custDataLst>
          </p:nvPr>
        </p:nvGrpSpPr>
        <p:grpSpPr>
          <a:xfrm>
            <a:off x="10182226" y="4781550"/>
            <a:ext cx="1687512" cy="2023800"/>
            <a:chOff x="10182226" y="4781550"/>
            <a:chExt cx="1687512" cy="2023800"/>
          </a:xfrm>
        </p:grpSpPr>
        <p:pic>
          <p:nvPicPr>
            <p:cNvPr id="8" name="图片 7"/>
            <p:cNvPicPr>
              <a:picLocks noChangeAspect="1"/>
            </p:cNvPicPr>
            <p:nvPr userDrawn="1">
              <p:custDataLst>
                <p:tags r:id="rId8"/>
              </p:custDataLst>
            </p:nvPr>
          </p:nvPicPr>
          <p:blipFill rotWithShape="1">
            <a:blip r:embed="rId14"/>
            <a:srcRect/>
            <a:stretch>
              <a:fillRect/>
            </a:stretch>
          </p:blipFill>
          <p:spPr>
            <a:xfrm>
              <a:off x="10182226" y="5537223"/>
              <a:ext cx="1687512" cy="1268127"/>
            </a:xfrm>
            <a:prstGeom prst="rect">
              <a:avLst/>
            </a:prstGeom>
          </p:spPr>
        </p:pic>
        <p:grpSp>
          <p:nvGrpSpPr>
            <p:cNvPr id="9" name="组合 8"/>
            <p:cNvGrpSpPr/>
            <p:nvPr userDrawn="1">
              <p:custDataLst>
                <p:tags r:id="rId9"/>
              </p:custDataLst>
            </p:nvPr>
          </p:nvGrpSpPr>
          <p:grpSpPr>
            <a:xfrm>
              <a:off x="11251901" y="4781550"/>
              <a:ext cx="517824" cy="660755"/>
              <a:chOff x="11673326" y="6232662"/>
              <a:chExt cx="410724" cy="524093"/>
            </a:xfrm>
          </p:grpSpPr>
          <p:sp>
            <p:nvSpPr>
              <p:cNvPr id="10" name="椭圆 9"/>
              <p:cNvSpPr/>
              <p:nvPr>
                <p:custDataLst>
                  <p:tags r:id="rId10"/>
                </p:custDataLst>
              </p:nvPr>
            </p:nvSpPr>
            <p:spPr>
              <a:xfrm>
                <a:off x="11819376" y="6492081"/>
                <a:ext cx="264674" cy="26467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sp>
            <p:nvSpPr>
              <p:cNvPr id="11" name="椭圆 10"/>
              <p:cNvSpPr/>
              <p:nvPr>
                <p:custDataLst>
                  <p:tags r:id="rId11"/>
                </p:custDataLst>
              </p:nvPr>
            </p:nvSpPr>
            <p:spPr>
              <a:xfrm>
                <a:off x="11912600" y="6232662"/>
                <a:ext cx="146050" cy="146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sp>
            <p:nvSpPr>
              <p:cNvPr id="12" name="椭圆 11"/>
              <p:cNvSpPr/>
              <p:nvPr>
                <p:custDataLst>
                  <p:tags r:id="rId12"/>
                </p:custDataLst>
              </p:nvPr>
            </p:nvSpPr>
            <p:spPr>
              <a:xfrm>
                <a:off x="11673326" y="6362700"/>
                <a:ext cx="146050" cy="146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grpSp>
      </p:gr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Microsoft YaHei"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2024/1/29</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ft/right">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alpha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grpSp>
        <p:nvGrpSpPr>
          <p:cNvPr id="6" name="组合 5"/>
          <p:cNvGrpSpPr/>
          <p:nvPr userDrawn="1">
            <p:custDataLst>
              <p:tags r:id="rId2"/>
            </p:custDataLst>
          </p:nvPr>
        </p:nvGrpSpPr>
        <p:grpSpPr>
          <a:xfrm>
            <a:off x="216808" y="4686300"/>
            <a:ext cx="1687512" cy="2035363"/>
            <a:chOff x="216808" y="4686300"/>
            <a:chExt cx="1687512" cy="2035363"/>
          </a:xfrm>
        </p:grpSpPr>
        <p:pic>
          <p:nvPicPr>
            <p:cNvPr id="10" name="图片 9"/>
            <p:cNvPicPr>
              <a:picLocks noChangeAspect="1"/>
            </p:cNvPicPr>
            <p:nvPr userDrawn="1">
              <p:custDataLst>
                <p:tags r:id="rId9"/>
              </p:custDataLst>
            </p:nvPr>
          </p:nvPicPr>
          <p:blipFill rotWithShape="1">
            <a:blip r:embed="rId15"/>
            <a:srcRect/>
            <a:stretch>
              <a:fillRect/>
            </a:stretch>
          </p:blipFill>
          <p:spPr>
            <a:xfrm flipH="1">
              <a:off x="216808" y="5453536"/>
              <a:ext cx="1687512" cy="1268127"/>
            </a:xfrm>
            <a:prstGeom prst="rect">
              <a:avLst/>
            </a:prstGeom>
          </p:spPr>
        </p:pic>
        <p:grpSp>
          <p:nvGrpSpPr>
            <p:cNvPr id="11" name="组合 10"/>
            <p:cNvGrpSpPr/>
            <p:nvPr userDrawn="1">
              <p:custDataLst>
                <p:tags r:id="rId10"/>
              </p:custDataLst>
            </p:nvPr>
          </p:nvGrpSpPr>
          <p:grpSpPr>
            <a:xfrm>
              <a:off x="326294" y="4686300"/>
              <a:ext cx="513812" cy="655636"/>
              <a:chOff x="11673326" y="6232662"/>
              <a:chExt cx="410724" cy="524093"/>
            </a:xfrm>
          </p:grpSpPr>
          <p:sp>
            <p:nvSpPr>
              <p:cNvPr id="12" name="椭圆 11"/>
              <p:cNvSpPr/>
              <p:nvPr>
                <p:custDataLst>
                  <p:tags r:id="rId11"/>
                </p:custDataLst>
              </p:nvPr>
            </p:nvSpPr>
            <p:spPr>
              <a:xfrm>
                <a:off x="11819376" y="6492081"/>
                <a:ext cx="264674" cy="26467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chemeClr val="accent1"/>
                    </a:solidFill>
                  </a:ln>
                </a:endParaRPr>
              </a:p>
            </p:txBody>
          </p:sp>
          <p:sp>
            <p:nvSpPr>
              <p:cNvPr id="13" name="椭圆 12"/>
              <p:cNvSpPr/>
              <p:nvPr>
                <p:custDataLst>
                  <p:tags r:id="rId12"/>
                </p:custDataLst>
              </p:nvPr>
            </p:nvSpPr>
            <p:spPr>
              <a:xfrm>
                <a:off x="11912600" y="6232662"/>
                <a:ext cx="146050" cy="146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sp>
            <p:nvSpPr>
              <p:cNvPr id="14" name="椭圆 13"/>
              <p:cNvSpPr/>
              <p:nvPr>
                <p:custDataLst>
                  <p:tags r:id="rId13"/>
                </p:custDataLst>
              </p:nvPr>
            </p:nvSpPr>
            <p:spPr>
              <a:xfrm>
                <a:off x="11673326" y="6362700"/>
                <a:ext cx="146050" cy="146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grpSp>
      </p:gr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Microsoft YaHei"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2024/1/29</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5101200" y="769939"/>
            <a:ext cx="6480000" cy="5087937"/>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Up/down">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alpha val="4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userDrawn="1">
            <p:custDataLst>
              <p:tags r:id="rId2"/>
            </p:custDataLst>
          </p:nvPr>
        </p:nvPicPr>
        <p:blipFill rotWithShape="1">
          <a:blip r:embed="rId10"/>
          <a:srcRect/>
          <a:stretch>
            <a:fillRect/>
          </a:stretch>
        </p:blipFill>
        <p:spPr>
          <a:xfrm>
            <a:off x="10931017" y="130763"/>
            <a:ext cx="1144588" cy="860132"/>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Microsoft YaHei"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2024/1/29</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Microsoft YaHei"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own/up">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alpha val="4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2"/>
            </p:custDataLst>
          </p:nvPr>
        </p:nvPicPr>
        <p:blipFill rotWithShape="1">
          <a:blip r:embed="rId10"/>
          <a:srcRect/>
          <a:stretch>
            <a:fillRect/>
          </a:stretch>
        </p:blipFill>
        <p:spPr>
          <a:xfrm>
            <a:off x="10931017" y="130763"/>
            <a:ext cx="1144588" cy="860132"/>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Microsoft YaHei"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2024/1/29</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anose="020B0604020202020204" pitchFamily="34" charset="0"/>
                <a:ea typeface="Microsoft YaHei"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avigation">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alpha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12" name="组合 11"/>
          <p:cNvGrpSpPr/>
          <p:nvPr userDrawn="1">
            <p:custDataLst>
              <p:tags r:id="rId2"/>
            </p:custDataLst>
          </p:nvPr>
        </p:nvGrpSpPr>
        <p:grpSpPr>
          <a:xfrm>
            <a:off x="11451926" y="6057900"/>
            <a:ext cx="517824" cy="660755"/>
            <a:chOff x="11673326" y="6232662"/>
            <a:chExt cx="410724" cy="524093"/>
          </a:xfrm>
        </p:grpSpPr>
        <p:sp>
          <p:nvSpPr>
            <p:cNvPr id="14" name="椭圆 13"/>
            <p:cNvSpPr/>
            <p:nvPr>
              <p:custDataLst>
                <p:tags r:id="rId11"/>
              </p:custDataLst>
            </p:nvPr>
          </p:nvSpPr>
          <p:spPr>
            <a:xfrm>
              <a:off x="11819376" y="6492081"/>
              <a:ext cx="264674" cy="26467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sp>
          <p:nvSpPr>
            <p:cNvPr id="15" name="椭圆 14"/>
            <p:cNvSpPr/>
            <p:nvPr>
              <p:custDataLst>
                <p:tags r:id="rId12"/>
              </p:custDataLst>
            </p:nvPr>
          </p:nvSpPr>
          <p:spPr>
            <a:xfrm>
              <a:off x="11912600" y="6232662"/>
              <a:ext cx="146050" cy="146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sp>
          <p:nvSpPr>
            <p:cNvPr id="16" name="椭圆 15"/>
            <p:cNvSpPr/>
            <p:nvPr>
              <p:custDataLst>
                <p:tags r:id="rId13"/>
              </p:custDataLst>
            </p:nvPr>
          </p:nvSpPr>
          <p:spPr>
            <a:xfrm>
              <a:off x="11673326" y="6362700"/>
              <a:ext cx="146050" cy="146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gr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2024/1/29</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Microsoft YaHei"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aistban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alpha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6" name="组合 5"/>
          <p:cNvGrpSpPr/>
          <p:nvPr userDrawn="1">
            <p:custDataLst>
              <p:tags r:id="rId2"/>
            </p:custDataLst>
          </p:nvPr>
        </p:nvGrpSpPr>
        <p:grpSpPr>
          <a:xfrm>
            <a:off x="79356" y="3133725"/>
            <a:ext cx="12033288" cy="927455"/>
            <a:chOff x="79356" y="3133725"/>
            <a:chExt cx="12033288" cy="927455"/>
          </a:xfrm>
        </p:grpSpPr>
        <p:grpSp>
          <p:nvGrpSpPr>
            <p:cNvPr id="8" name="组合 7"/>
            <p:cNvGrpSpPr/>
            <p:nvPr userDrawn="1">
              <p:custDataLst>
                <p:tags r:id="rId8"/>
              </p:custDataLst>
            </p:nvPr>
          </p:nvGrpSpPr>
          <p:grpSpPr>
            <a:xfrm>
              <a:off x="11385811" y="3133725"/>
              <a:ext cx="726833" cy="927455"/>
              <a:chOff x="11673326" y="6232662"/>
              <a:chExt cx="410724" cy="524093"/>
            </a:xfrm>
          </p:grpSpPr>
          <p:sp>
            <p:nvSpPr>
              <p:cNvPr id="9" name="椭圆 8"/>
              <p:cNvSpPr/>
              <p:nvPr>
                <p:custDataLst>
                  <p:tags r:id="rId13"/>
                </p:custDataLst>
              </p:nvPr>
            </p:nvSpPr>
            <p:spPr>
              <a:xfrm>
                <a:off x="11819376" y="6492081"/>
                <a:ext cx="264674" cy="26467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sp>
            <p:nvSpPr>
              <p:cNvPr id="11" name="椭圆 10"/>
              <p:cNvSpPr/>
              <p:nvPr>
                <p:custDataLst>
                  <p:tags r:id="rId14"/>
                </p:custDataLst>
              </p:nvPr>
            </p:nvSpPr>
            <p:spPr>
              <a:xfrm>
                <a:off x="11912600" y="6232662"/>
                <a:ext cx="146050" cy="146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sp>
            <p:nvSpPr>
              <p:cNvPr id="12" name="椭圆 11"/>
              <p:cNvSpPr/>
              <p:nvPr>
                <p:custDataLst>
                  <p:tags r:id="rId15"/>
                </p:custDataLst>
              </p:nvPr>
            </p:nvSpPr>
            <p:spPr>
              <a:xfrm>
                <a:off x="11673326" y="6362700"/>
                <a:ext cx="146050" cy="146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grpSp>
        <p:grpSp>
          <p:nvGrpSpPr>
            <p:cNvPr id="13" name="组合 12"/>
            <p:cNvGrpSpPr/>
            <p:nvPr userDrawn="1">
              <p:custDataLst>
                <p:tags r:id="rId9"/>
              </p:custDataLst>
            </p:nvPr>
          </p:nvGrpSpPr>
          <p:grpSpPr>
            <a:xfrm flipH="1">
              <a:off x="79356" y="3133725"/>
              <a:ext cx="726833" cy="927455"/>
              <a:chOff x="11673326" y="6232662"/>
              <a:chExt cx="410724" cy="524093"/>
            </a:xfrm>
          </p:grpSpPr>
          <p:sp>
            <p:nvSpPr>
              <p:cNvPr id="14" name="椭圆 13"/>
              <p:cNvSpPr/>
              <p:nvPr>
                <p:custDataLst>
                  <p:tags r:id="rId10"/>
                </p:custDataLst>
              </p:nvPr>
            </p:nvSpPr>
            <p:spPr>
              <a:xfrm>
                <a:off x="11819376" y="6492081"/>
                <a:ext cx="264674" cy="26467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sp>
            <p:nvSpPr>
              <p:cNvPr id="15" name="椭圆 14"/>
              <p:cNvSpPr/>
              <p:nvPr>
                <p:custDataLst>
                  <p:tags r:id="rId11"/>
                </p:custDataLst>
              </p:nvPr>
            </p:nvSpPr>
            <p:spPr>
              <a:xfrm>
                <a:off x="11912600" y="6232662"/>
                <a:ext cx="146050" cy="146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sp>
            <p:nvSpPr>
              <p:cNvPr id="16" name="椭圆 15"/>
              <p:cNvSpPr/>
              <p:nvPr>
                <p:custDataLst>
                  <p:tags r:id="rId12"/>
                </p:custDataLst>
              </p:nvPr>
            </p:nvSpPr>
            <p:spPr>
              <a:xfrm>
                <a:off x="11673326" y="6362700"/>
                <a:ext cx="146050" cy="146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endParaRPr>
              </a:p>
            </p:txBody>
          </p:sp>
        </p:grpSp>
      </p:gr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Microsoft YaHei"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2024/1/29</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Microsoft YaHei"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36525" tIns="136525" rIns="136525" bIns="136525"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36525" tIns="136525" rIns="136525" bIns="136525"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title">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rotWithShape="1">
          <a:blip r:embed="rId8" cstate="screen"/>
          <a:srcRect/>
          <a:stretch>
            <a:fillRect/>
          </a:stretch>
        </p:blipFill>
        <p:spPr>
          <a:xfrm>
            <a:off x="0" y="0"/>
            <a:ext cx="12192000" cy="6858000"/>
          </a:xfrm>
          <a:prstGeom prst="rect">
            <a:avLst/>
          </a:prstGeom>
        </p:spPr>
      </p:pic>
      <p:sp>
        <p:nvSpPr>
          <p:cNvPr id="2" name="标题 1"/>
          <p:cNvSpPr>
            <a:spLocks noGrp="1"/>
          </p:cNvSpPr>
          <p:nvPr>
            <p:ph type="title" hasCustomPrompt="1"/>
            <p:custDataLst>
              <p:tags r:id="rId2"/>
            </p:custDataLst>
          </p:nvPr>
        </p:nvSpPr>
        <p:spPr>
          <a:xfrm>
            <a:off x="1964837" y="2679700"/>
            <a:ext cx="3419963" cy="749300"/>
          </a:xfrm>
        </p:spPr>
        <p:txBody>
          <a:bodyPr lIns="90000" tIns="46800" rIns="90000" bIns="46800" anchor="b" anchorCtr="0">
            <a:normAutofit/>
          </a:bodyPr>
          <a:lstStyle>
            <a:lvl1pPr algn="ctr">
              <a:defRPr sz="40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编辑标题</a:t>
            </a:r>
          </a:p>
        </p:txBody>
      </p:sp>
      <p:sp>
        <p:nvSpPr>
          <p:cNvPr id="3" name="文本占位符 2"/>
          <p:cNvSpPr>
            <a:spLocks noGrp="1"/>
          </p:cNvSpPr>
          <p:nvPr>
            <p:ph type="body" idx="1"/>
            <p:custDataLst>
              <p:tags r:id="rId3"/>
            </p:custDataLst>
          </p:nvPr>
        </p:nvSpPr>
        <p:spPr>
          <a:xfrm>
            <a:off x="1964832" y="3509645"/>
            <a:ext cx="3419963" cy="1252855"/>
          </a:xfrm>
        </p:spPr>
        <p:txBody>
          <a:bodyPr lIns="90000" tIns="46800" rIns="90000" bIns="46800" anchor="t" anchorCtr="0">
            <a:normAutofit/>
          </a:bodyPr>
          <a:lstStyle>
            <a:lvl1pPr marL="0" indent="0" algn="ctr" eaLnBrk="1" fontAlgn="auto" latinLnBrk="0" hangingPunct="1">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2024/1/29</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column content">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Microsoft YaHei" panose="020B0503020204020204" pitchFamily="34" charset="-122"/>
              </a:defRPr>
            </a:lvl1pPr>
            <a:lvl2pPr>
              <a:defRPr sz="1600" baseline="0">
                <a:solidFill>
                  <a:schemeClr val="tx1">
                    <a:lumMod val="85000"/>
                    <a:lumOff val="15000"/>
                  </a:schemeClr>
                </a:solidFill>
                <a:latin typeface="Arial" panose="020B0604020202020204" pitchFamily="34" charset="0"/>
                <a:ea typeface="Microsoft YaHei" panose="020B0503020204020204" pitchFamily="34" charset="-122"/>
              </a:defRPr>
            </a:lvl2pPr>
            <a:lvl3pPr>
              <a:defRPr sz="1600" baseline="0">
                <a:solidFill>
                  <a:schemeClr val="tx1">
                    <a:lumMod val="85000"/>
                    <a:lumOff val="15000"/>
                  </a:schemeClr>
                </a:solidFill>
                <a:latin typeface="Arial" panose="020B0604020202020204" pitchFamily="34" charset="0"/>
                <a:ea typeface="Microsoft YaHei" panose="020B0503020204020204" pitchFamily="34" charset="-122"/>
              </a:defRPr>
            </a:lvl3pPr>
            <a:lvl4pPr>
              <a:defRPr sz="1600" baseline="0">
                <a:solidFill>
                  <a:schemeClr val="tx1">
                    <a:lumMod val="85000"/>
                    <a:lumOff val="15000"/>
                  </a:schemeClr>
                </a:solidFill>
                <a:latin typeface="Arial" panose="020B0604020202020204" pitchFamily="34" charset="0"/>
                <a:ea typeface="Microsoft YaHei" panose="020B0503020204020204" pitchFamily="34" charset="-122"/>
              </a:defRPr>
            </a:lvl4pPr>
            <a:lvl5pPr>
              <a:defRPr sz="1600"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2024/1/29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90170" tIns="46990" rIns="90170" bIns="4699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Microsoft YaHe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2024/1/29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2024/1/29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2024/1/29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and title">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2024/1/29</a:t>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Microsoft YaHei"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lIns="90170" tIns="46990" rIns="90170" bIns="4699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Microsoft YaHei"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Microsoft YaHei"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Microsoft YaHei"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Microsoft YaHei"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Microsoft YaHei"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2024/1/29</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Microsoft YaHei" panose="020B0503020204020204" pitchFamily="34" charset="-122"/>
          <a:ea typeface="Microsoft YaHei"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icrosoft YaHei" panose="020B0503020204020204" pitchFamily="34" charset="-122"/>
          <a:ea typeface="Microsoft YaHei"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icrosoft YaHei" panose="020B0503020204020204" pitchFamily="34" charset="-122"/>
          <a:ea typeface="Microsoft YaHei"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icrosoft YaHei" panose="020B0503020204020204" pitchFamily="34" charset="-122"/>
          <a:ea typeface="Microsoft YaHei"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icrosoft YaHei" panose="020B0503020204020204" pitchFamily="34" charset="-122"/>
          <a:ea typeface="Microsoft YaHei"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icrosoft YaHei" panose="020B0503020204020204" pitchFamily="34" charset="-122"/>
          <a:ea typeface="Microsoft YaHe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tags" Target="../tags/tag145.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tags" Target="../tags/tag164.xml"/><Relationship Id="rId7" Type="http://schemas.openxmlformats.org/officeDocument/2006/relationships/image" Target="../media/image12.png"/><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image" Target="../media/image11.png"/><Relationship Id="rId5" Type="http://schemas.openxmlformats.org/officeDocument/2006/relationships/notesSlide" Target="../notesSlides/notesSlide3.xml"/><Relationship Id="rId4"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66.xml"/><Relationship Id="rId1" Type="http://schemas.openxmlformats.org/officeDocument/2006/relationships/tags" Target="../tags/tag165.xml"/></Relationships>
</file>

<file path=ppt/slides/_rels/slide2.xml.rels><?xml version="1.0" encoding="UTF-8" standalone="yes"?>
<Relationships xmlns="http://schemas.openxmlformats.org/package/2006/relationships"><Relationship Id="rId8" Type="http://schemas.openxmlformats.org/officeDocument/2006/relationships/tags" Target="../tags/tag153.xml"/><Relationship Id="rId3" Type="http://schemas.openxmlformats.org/officeDocument/2006/relationships/tags" Target="../tags/tag148.xml"/><Relationship Id="rId7" Type="http://schemas.openxmlformats.org/officeDocument/2006/relationships/tags" Target="../tags/tag152.xml"/><Relationship Id="rId12" Type="http://schemas.openxmlformats.org/officeDocument/2006/relationships/image" Target="../media/image1.jpeg"/><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tags" Target="../tags/tag151.xml"/><Relationship Id="rId11" Type="http://schemas.openxmlformats.org/officeDocument/2006/relationships/notesSlide" Target="../notesSlides/notesSlide1.xml"/><Relationship Id="rId5" Type="http://schemas.openxmlformats.org/officeDocument/2006/relationships/tags" Target="../tags/tag150.xml"/><Relationship Id="rId10" Type="http://schemas.openxmlformats.org/officeDocument/2006/relationships/slideLayout" Target="../slideLayouts/slideLayout6.xml"/><Relationship Id="rId4" Type="http://schemas.openxmlformats.org/officeDocument/2006/relationships/tags" Target="../tags/tag149.xml"/><Relationship Id="rId9" Type="http://schemas.openxmlformats.org/officeDocument/2006/relationships/tags" Target="../tags/tag15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156.xml"/><Relationship Id="rId1" Type="http://schemas.openxmlformats.org/officeDocument/2006/relationships/tags" Target="../tags/tag155.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8.xml"/><Relationship Id="rId1" Type="http://schemas.openxmlformats.org/officeDocument/2006/relationships/tags" Target="../tags/tag157.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60.xml"/><Relationship Id="rId1" Type="http://schemas.openxmlformats.org/officeDocument/2006/relationships/tags" Target="../tags/tag159.xml"/><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0.xml"/><Relationship Id="rId1" Type="http://schemas.openxmlformats.org/officeDocument/2006/relationships/tags" Target="../tags/tag16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p:nvPr/>
        </p:nvSpPr>
        <p:spPr>
          <a:xfrm>
            <a:off x="2221865" y="5925820"/>
            <a:ext cx="2146742" cy="369332"/>
          </a:xfrm>
          <a:prstGeom prst="rect">
            <a:avLst/>
          </a:prstGeom>
          <a:noFill/>
        </p:spPr>
        <p:txBody>
          <a:bodyPr wrap="none" rtlCol="0">
            <a:spAutoFit/>
          </a:bodyPr>
          <a:lstStyle/>
          <a:p>
            <a:pPr algn="l"/>
            <a:r>
              <a:rPr lang="en-US" altLang="zh-CN" dirty="0" err="1" smtClean="0">
                <a:sym typeface="+mn-ea"/>
              </a:rPr>
              <a:t>Gudkova</a:t>
            </a:r>
            <a:r>
              <a:rPr lang="en-US" altLang="zh-CN" dirty="0" smtClean="0">
                <a:sym typeface="+mn-ea"/>
              </a:rPr>
              <a:t> Ekaterina</a:t>
            </a:r>
            <a:endParaRPr lang="en-US" altLang="zh-CN" dirty="0" smtClean="0">
              <a:sym typeface="+mn-ea"/>
            </a:endParaRPr>
          </a:p>
        </p:txBody>
      </p:sp>
      <p:sp>
        <p:nvSpPr>
          <p:cNvPr id="2" name="Text Box 1"/>
          <p:cNvSpPr txBox="1"/>
          <p:nvPr/>
        </p:nvSpPr>
        <p:spPr>
          <a:xfrm>
            <a:off x="0" y="2028825"/>
            <a:ext cx="5301615" cy="2553335"/>
          </a:xfrm>
          <a:prstGeom prst="rect">
            <a:avLst/>
          </a:prstGeom>
          <a:noFill/>
        </p:spPr>
        <p:txBody>
          <a:bodyPr wrap="square" rtlCol="0" anchor="t">
            <a:spAutoFit/>
          </a:bodyPr>
          <a:lstStyle/>
          <a:p>
            <a:r>
              <a:rPr lang="en-US" sz="8000" b="1">
                <a:effectLst>
                  <a:outerShdw blurRad="38100" dist="38100" dir="2700000" algn="tl">
                    <a:srgbClr val="000000">
                      <a:alpha val="43137"/>
                    </a:srgbClr>
                  </a:outerShdw>
                </a:effectLst>
                <a:latin typeface="Times New Roman" panose="02020603050405020304" charset="0"/>
                <a:cs typeface="Times New Roman" panose="02020603050405020304" charset="0"/>
              </a:rPr>
              <a:t>Ostankino Tower</a:t>
            </a:r>
          </a:p>
        </p:txBody>
      </p:sp>
      <p:pic>
        <p:nvPicPr>
          <p:cNvPr id="100" name="Picture 99"/>
          <p:cNvPicPr/>
          <p:nvPr/>
        </p:nvPicPr>
        <p:blipFill>
          <a:blip r:embed="rId3"/>
          <a:stretch>
            <a:fillRect/>
          </a:stretch>
        </p:blipFill>
        <p:spPr>
          <a:xfrm>
            <a:off x="5447665" y="1669415"/>
            <a:ext cx="6113780" cy="4342130"/>
          </a:xfrm>
          <a:prstGeom prst="rect">
            <a:avLst/>
          </a:prstGeom>
          <a:noFill/>
          <a:ln w="9525">
            <a:noFill/>
          </a:ln>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000"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0-#ppt_w/2"/>
                                          </p:val>
                                        </p:tav>
                                        <p:tav tm="100000">
                                          <p:val>
                                            <p:strVal val="#ppt_x"/>
                                          </p:val>
                                        </p:tav>
                                      </p:tavLst>
                                    </p:anim>
                                    <p:anim calcmode="lin" valueType="num">
                                      <p:cBhvr additive="base">
                                        <p:cTn id="13"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p:nvPr/>
        </p:nvSpPr>
        <p:spPr>
          <a:xfrm>
            <a:off x="0" y="2644775"/>
            <a:ext cx="1539240" cy="1568450"/>
          </a:xfrm>
          <a:prstGeom prst="rect">
            <a:avLst/>
          </a:prstGeom>
          <a:noFill/>
        </p:spPr>
        <p:txBody>
          <a:bodyPr wrap="none" rtlCol="0" anchor="t">
            <a:spAutoFit/>
          </a:bodyPr>
          <a:lstStyle/>
          <a:p>
            <a:pPr algn="ctr">
              <a:spcBef>
                <a:spcPts val="0"/>
              </a:spcBef>
              <a:spcAft>
                <a:spcPts val="0"/>
              </a:spcAft>
              <a:buClrTx/>
              <a:buSzTx/>
              <a:buFontTx/>
              <a:defRPr/>
            </a:pPr>
            <a:r>
              <a:rPr lang="en-US" altLang="zh-CN" sz="9600" b="1">
                <a:solidFill>
                  <a:schemeClr val="tx1">
                    <a:lumMod val="85000"/>
                    <a:lumOff val="15000"/>
                  </a:schemeClr>
                </a:solidFill>
                <a:effectLst>
                  <a:outerShdw blurRad="38100" dist="38100" dir="2700000" algn="tl">
                    <a:srgbClr val="000000">
                      <a:alpha val="43137"/>
                    </a:srgbClr>
                  </a:outerShdw>
                </a:effectLst>
                <a:latin typeface="Arial" panose="020B0604020202020204" pitchFamily="34" charset="0"/>
                <a:ea typeface="Microsoft YaHei" panose="020B0503020204020204" pitchFamily="34" charset="-122"/>
                <a:sym typeface="Arial" panose="020B0604020202020204" pitchFamily="34" charset="0"/>
              </a:rPr>
              <a:t>0</a:t>
            </a:r>
            <a:r>
              <a:rPr lang="ru-RU" altLang="en-US" sz="9600" b="1">
                <a:solidFill>
                  <a:schemeClr val="tx1">
                    <a:lumMod val="85000"/>
                    <a:lumOff val="15000"/>
                  </a:schemeClr>
                </a:solidFill>
                <a:effectLst>
                  <a:outerShdw blurRad="38100" dist="38100" dir="2700000" algn="tl">
                    <a:srgbClr val="000000">
                      <a:alpha val="43137"/>
                    </a:srgbClr>
                  </a:outerShdw>
                </a:effectLst>
                <a:latin typeface="Arial" panose="020B0604020202020204" pitchFamily="34" charset="0"/>
                <a:ea typeface="Microsoft YaHei" panose="020B0503020204020204" pitchFamily="34" charset="-122"/>
                <a:sym typeface="Arial" panose="020B0604020202020204" pitchFamily="34" charset="0"/>
              </a:rPr>
              <a:t>4</a:t>
            </a:r>
          </a:p>
        </p:txBody>
      </p:sp>
      <p:sp>
        <p:nvSpPr>
          <p:cNvPr id="6" name="Text Box 5"/>
          <p:cNvSpPr txBox="1"/>
          <p:nvPr/>
        </p:nvSpPr>
        <p:spPr>
          <a:xfrm>
            <a:off x="1539240" y="3075305"/>
            <a:ext cx="1452880" cy="706755"/>
          </a:xfrm>
          <a:prstGeom prst="rect">
            <a:avLst/>
          </a:prstGeom>
          <a:noFill/>
        </p:spPr>
        <p:txBody>
          <a:bodyPr wrap="none" rtlCol="0" anchor="t">
            <a:spAutoFit/>
          </a:bodyPr>
          <a:lstStyle/>
          <a:p>
            <a:r>
              <a:rPr lang="en-US" sz="4000" b="1">
                <a:effectLst>
                  <a:outerShdw blurRad="38100" dist="38100" dir="2700000" algn="tl">
                    <a:srgbClr val="000000">
                      <a:alpha val="43137"/>
                    </a:srgbClr>
                  </a:outerShdw>
                </a:effectLst>
                <a:latin typeface="Times New Roman" panose="02020603050405020304" charset="0"/>
                <a:cs typeface="Times New Roman" panose="02020603050405020304" charset="0"/>
                <a:sym typeface="+mn-ea"/>
              </a:rPr>
              <a:t>Photo</a:t>
            </a:r>
            <a:endParaRPr lang="en-US" sz="4000"/>
          </a:p>
        </p:txBody>
      </p:sp>
      <p:pic>
        <p:nvPicPr>
          <p:cNvPr id="102" name="Picture 101"/>
          <p:cNvPicPr/>
          <p:nvPr/>
        </p:nvPicPr>
        <p:blipFill>
          <a:blip r:embed="rId2"/>
          <a:stretch>
            <a:fillRect/>
          </a:stretch>
        </p:blipFill>
        <p:spPr>
          <a:xfrm>
            <a:off x="4367530" y="908685"/>
            <a:ext cx="7824470" cy="503936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nodeType="afterEffect">
                                  <p:stCondLst>
                                    <p:cond delay="0"/>
                                  </p:stCondLst>
                                  <p:childTnLst>
                                    <p:set>
                                      <p:cBhvr additive="base">
                                        <p:cTn id="6" dur="1000" fill="hold">
                                          <p:stCondLst>
                                            <p:cond delay="0"/>
                                          </p:stCondLst>
                                        </p:cTn>
                                        <p:tgtEl>
                                          <p:spTgt spid="102"/>
                                        </p:tgtEl>
                                        <p:attrNameLst>
                                          <p:attrName>style.visibility</p:attrName>
                                        </p:attrNameLst>
                                      </p:cBhvr>
                                      <p:to>
                                        <p:strVal val="visible"/>
                                      </p:to>
                                    </p:set>
                                    <p:anim calcmode="lin" valueType="num">
                                      <p:cBhvr additive="base">
                                        <p:cTn id="7" dur="1000" fill="hold"/>
                                        <p:tgtEl>
                                          <p:spTgt spid="102"/>
                                        </p:tgtEl>
                                        <p:attrNameLst>
                                          <p:attrName>ppt_x</p:attrName>
                                        </p:attrNameLst>
                                      </p:cBhvr>
                                      <p:tavLst>
                                        <p:tav tm="0">
                                          <p:val>
                                            <p:strVal val="#ppt_x+#ppt_w/2"/>
                                          </p:val>
                                        </p:tav>
                                        <p:tav tm="100000">
                                          <p:val>
                                            <p:strVal val="#ppt_x"/>
                                          </p:val>
                                        </p:tav>
                                      </p:tavLst>
                                    </p:anim>
                                    <p:anim calcmode="lin" valueType="num">
                                      <p:cBhvr additive="base">
                                        <p:cTn id="8" dur="1000" fill="hold"/>
                                        <p:tgtEl>
                                          <p:spTgt spid="102"/>
                                        </p:tgtEl>
                                        <p:attrNameLst>
                                          <p:attrName>ppt_y</p:attrName>
                                        </p:attrNameLst>
                                      </p:cBhvr>
                                      <p:tavLst>
                                        <p:tav tm="0">
                                          <p:val>
                                            <p:strVal val="#ppt_y"/>
                                          </p:val>
                                        </p:tav>
                                        <p:tav tm="100000">
                                          <p:val>
                                            <p:strVal val="#ppt_y"/>
                                          </p:val>
                                        </p:tav>
                                      </p:tavLst>
                                    </p:anim>
                                    <p:anim calcmode="lin" valueType="num">
                                      <p:cBhvr additive="base">
                                        <p:cTn id="9" dur="1000" fill="hold"/>
                                        <p:tgtEl>
                                          <p:spTgt spid="102"/>
                                        </p:tgtEl>
                                        <p:attrNameLst>
                                          <p:attrName>ppt_w</p:attrName>
                                        </p:attrNameLst>
                                      </p:cBhvr>
                                      <p:tavLst>
                                        <p:tav tm="0">
                                          <p:val>
                                            <p:fltVal val="0"/>
                                          </p:val>
                                        </p:tav>
                                        <p:tav tm="100000">
                                          <p:val>
                                            <p:strVal val="#ppt_w"/>
                                          </p:val>
                                        </p:tav>
                                      </p:tavLst>
                                    </p:anim>
                                    <p:anim calcmode="lin" valueType="num">
                                      <p:cBhvr additive="base">
                                        <p:cTn id="10" dur="1000" fill="hold"/>
                                        <p:tgtEl>
                                          <p:spTgt spid="102"/>
                                        </p:tgtEl>
                                        <p:attrNameLst>
                                          <p:attrName>ppt_h</p:attrName>
                                        </p:attrNameLst>
                                      </p:cBhvr>
                                      <p:tavLst>
                                        <p:tav tm="0">
                                          <p:val>
                                            <p:strVal val="#ppt_h"/>
                                          </p:val>
                                        </p:tav>
                                        <p:tav tm="100000">
                                          <p:val>
                                            <p:strVal val="#ppt_h"/>
                                          </p:val>
                                        </p:tav>
                                      </p:tavLst>
                                    </p:anim>
                                  </p:childTnLst>
                                </p:cTn>
                              </p:par>
                              <p:par>
                                <p:cTn id="11" presetID="2" presetClass="entr" presetSubtype="8" fill="hold" grpId="0" nodeType="withEffect">
                                  <p:stCondLst>
                                    <p:cond delay="0"/>
                                  </p:stCondLst>
                                  <p:childTnLst>
                                    <p:set>
                                      <p:cBhvr>
                                        <p:cTn id="12" dur="1000"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0-#ppt_w/2"/>
                                          </p:val>
                                        </p:tav>
                                        <p:tav tm="100000">
                                          <p:val>
                                            <p:strVal val="#ppt_x"/>
                                          </p:val>
                                        </p:tav>
                                      </p:tavLst>
                                    </p:anim>
                                    <p:anim calcmode="lin" valueType="num">
                                      <p:cBhvr additive="base">
                                        <p:cTn id="14" dur="100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000" fill="hold">
                                          <p:stCondLst>
                                            <p:cond delay="0"/>
                                          </p:stCondLst>
                                        </p:cTn>
                                        <p:tgtEl>
                                          <p:spTgt spid="6"/>
                                        </p:tgtEl>
                                        <p:attrNameLst>
                                          <p:attrName>style.visibility</p:attrName>
                                        </p:attrNameLst>
                                      </p:cBhvr>
                                      <p:to>
                                        <p:strVal val="visible"/>
                                      </p:to>
                                    </p:set>
                                    <p:anim calcmode="lin" valueType="num">
                                      <p:cBhvr additive="base">
                                        <p:cTn id="17" dur="1000" fill="hold"/>
                                        <p:tgtEl>
                                          <p:spTgt spid="6"/>
                                        </p:tgtEl>
                                        <p:attrNameLst>
                                          <p:attrName>ppt_x</p:attrName>
                                        </p:attrNameLst>
                                      </p:cBhvr>
                                      <p:tavLst>
                                        <p:tav tm="0">
                                          <p:val>
                                            <p:strVal val="0-#ppt_w/2"/>
                                          </p:val>
                                        </p:tav>
                                        <p:tav tm="100000">
                                          <p:val>
                                            <p:strVal val="#ppt_x"/>
                                          </p:val>
                                        </p:tav>
                                      </p:tavLst>
                                    </p:anim>
                                    <p:anim calcmode="lin" valueType="num">
                                      <p:cBhvr additive="base">
                                        <p:cTn id="18"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5"/>
            <p:custDataLst>
              <p:tags r:id="rId2"/>
            </p:custDataLst>
          </p:nvPr>
        </p:nvSpPr>
        <p:spPr>
          <a:xfrm>
            <a:off x="572135" y="4817110"/>
            <a:ext cx="5342255" cy="1101090"/>
          </a:xfrm>
        </p:spPr>
        <p:txBody>
          <a:bodyPr>
            <a:noAutofit/>
          </a:bodyPr>
          <a:lstStyle/>
          <a:p>
            <a:pPr marL="0" indent="0" algn="ctr">
              <a:buNone/>
            </a:pPr>
            <a:r>
              <a:rPr lang="en-US" altLang="zh-CN" sz="2800" b="1" smtClean="0">
                <a:effectLst/>
                <a:latin typeface="Times New Roman" panose="02020603050405020304" charset="0"/>
                <a:cs typeface="Times New Roman" panose="02020603050405020304" charset="0"/>
              </a:rPr>
              <a:t>The tower compared to high-rise apartments</a:t>
            </a:r>
          </a:p>
        </p:txBody>
      </p:sp>
      <p:sp>
        <p:nvSpPr>
          <p:cNvPr id="3" name="文本占位符 2"/>
          <p:cNvSpPr>
            <a:spLocks noGrp="1"/>
          </p:cNvSpPr>
          <p:nvPr>
            <p:ph type="body" sz="quarter" idx="16"/>
            <p:custDataLst>
              <p:tags r:id="rId3"/>
            </p:custDataLst>
          </p:nvPr>
        </p:nvSpPr>
        <p:spPr/>
        <p:txBody>
          <a:bodyPr>
            <a:normAutofit/>
          </a:bodyPr>
          <a:lstStyle/>
          <a:p>
            <a:pPr marL="0" indent="0" algn="ctr">
              <a:buNone/>
            </a:pPr>
            <a:r>
              <a:rPr lang="en-US" altLang="zh-CN" sz="2800" b="1" smtClean="0">
                <a:latin typeface="Times New Roman" panose="02020603050405020304" charset="0"/>
                <a:cs typeface="Times New Roman" panose="02020603050405020304" charset="0"/>
              </a:rPr>
              <a:t>Ostankino Tower at night</a:t>
            </a:r>
          </a:p>
        </p:txBody>
      </p:sp>
      <p:pic>
        <p:nvPicPr>
          <p:cNvPr id="7" name="Content Placeholder 6"/>
          <p:cNvPicPr>
            <a:picLocks noGrp="1" noChangeAspect="1"/>
          </p:cNvPicPr>
          <p:nvPr>
            <p:ph sz="quarter" idx="13"/>
          </p:nvPr>
        </p:nvPicPr>
        <p:blipFill>
          <a:blip r:embed="rId6"/>
          <a:stretch>
            <a:fillRect/>
          </a:stretch>
        </p:blipFill>
        <p:spPr>
          <a:xfrm>
            <a:off x="1257300" y="918845"/>
            <a:ext cx="3972560" cy="3894455"/>
          </a:xfrm>
          <a:prstGeom prst="rect">
            <a:avLst/>
          </a:prstGeom>
        </p:spPr>
      </p:pic>
      <p:pic>
        <p:nvPicPr>
          <p:cNvPr id="9" name="Content Placeholder 8"/>
          <p:cNvPicPr>
            <a:picLocks noGrp="1" noChangeAspect="1"/>
          </p:cNvPicPr>
          <p:nvPr>
            <p:ph sz="quarter" idx="14"/>
          </p:nvPr>
        </p:nvPicPr>
        <p:blipFill>
          <a:blip r:embed="rId7"/>
          <a:stretch>
            <a:fillRect/>
          </a:stretch>
        </p:blipFill>
        <p:spPr>
          <a:xfrm>
            <a:off x="6822440" y="918210"/>
            <a:ext cx="4229735" cy="389509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000"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000"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1+#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000" fill="hold">
                                          <p:stCondLst>
                                            <p:cond delay="0"/>
                                          </p:stCondLst>
                                        </p:cTn>
                                        <p:tgtEl>
                                          <p:spTgt spid="2">
                                            <p:txEl>
                                              <p:pRg st="0" end="0"/>
                                            </p:txEl>
                                          </p:spTgt>
                                        </p:tgtEl>
                                        <p:attrNameLst>
                                          <p:attrName>style.visibility</p:attrName>
                                        </p:attrNameLst>
                                      </p:cBhvr>
                                      <p:to>
                                        <p:strVal val="visible"/>
                                      </p:to>
                                    </p:set>
                                    <p:anim calcmode="lin" valueType="num">
                                      <p:cBhvr additive="base">
                                        <p:cTn id="16"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000" fill="hold">
                                          <p:stCondLst>
                                            <p:cond delay="0"/>
                                          </p:stCondLst>
                                        </p:cTn>
                                        <p:tgtEl>
                                          <p:spTgt spid="3">
                                            <p:txEl>
                                              <p:pRg st="0" end="0"/>
                                            </p:txEl>
                                          </p:spTgt>
                                        </p:tgtEl>
                                        <p:attrNameLst>
                                          <p:attrName>style.visibility</p:attrName>
                                        </p:attrNameLst>
                                      </p:cBhvr>
                                      <p:to>
                                        <p:strVal val="visible"/>
                                      </p:to>
                                    </p:set>
                                    <p:anim calcmode="lin" valueType="num">
                                      <p:cBhvr additive="base">
                                        <p:cTn id="2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5"/>
          </p:nvPr>
        </p:nvSpPr>
        <p:spPr>
          <a:xfrm>
            <a:off x="572400" y="4410400"/>
            <a:ext cx="5342400" cy="781200"/>
          </a:xfrm>
        </p:spPr>
        <p:txBody>
          <a:bodyPr>
            <a:noAutofit/>
          </a:bodyPr>
          <a:lstStyle/>
          <a:p>
            <a:pPr marL="0" indent="0" algn="ctr">
              <a:buNone/>
            </a:pPr>
            <a:r>
              <a:rPr lang="en-US" sz="2800" b="1">
                <a:latin typeface="Times New Roman" panose="02020603050405020304" charset="0"/>
                <a:cs typeface="Times New Roman" panose="02020603050405020304" charset="0"/>
              </a:rPr>
              <a:t>View from Ostankino Tower towards Moscow City</a:t>
            </a:r>
          </a:p>
        </p:txBody>
      </p:sp>
      <p:sp>
        <p:nvSpPr>
          <p:cNvPr id="9" name="Text Placeholder 8"/>
          <p:cNvSpPr>
            <a:spLocks noGrp="1"/>
          </p:cNvSpPr>
          <p:nvPr>
            <p:ph type="body" sz="quarter" idx="16"/>
          </p:nvPr>
        </p:nvSpPr>
        <p:spPr>
          <a:xfrm>
            <a:off x="6263640" y="4410710"/>
            <a:ext cx="5367655" cy="1348105"/>
          </a:xfrm>
        </p:spPr>
        <p:txBody>
          <a:bodyPr>
            <a:noAutofit/>
          </a:bodyPr>
          <a:lstStyle/>
          <a:p>
            <a:pPr marL="0" indent="0" algn="ctr">
              <a:buNone/>
            </a:pPr>
            <a:r>
              <a:rPr lang="en-US" sz="3200" b="1">
                <a:latin typeface="Times New Roman" panose="02020603050405020304" charset="0"/>
                <a:cs typeface="Times New Roman" panose="02020603050405020304" charset="0"/>
              </a:rPr>
              <a:t>Construction of the Ostankino Tower</a:t>
            </a:r>
          </a:p>
        </p:txBody>
      </p:sp>
      <p:pic>
        <p:nvPicPr>
          <p:cNvPr id="10" name="Content Placeholder 9"/>
          <p:cNvPicPr>
            <a:picLocks noGrp="1" noChangeAspect="1"/>
          </p:cNvPicPr>
          <p:nvPr>
            <p:ph sz="quarter" idx="13"/>
          </p:nvPr>
        </p:nvPicPr>
        <p:blipFill>
          <a:blip r:embed="rId2"/>
          <a:stretch>
            <a:fillRect/>
          </a:stretch>
        </p:blipFill>
        <p:spPr>
          <a:xfrm>
            <a:off x="671195" y="882650"/>
            <a:ext cx="5144770" cy="3362960"/>
          </a:xfrm>
          <a:prstGeom prst="rect">
            <a:avLst/>
          </a:prstGeom>
        </p:spPr>
      </p:pic>
      <p:pic>
        <p:nvPicPr>
          <p:cNvPr id="11" name="Content Placeholder 10"/>
          <p:cNvPicPr>
            <a:picLocks noGrp="1" noChangeAspect="1"/>
          </p:cNvPicPr>
          <p:nvPr>
            <p:ph sz="quarter" idx="14"/>
          </p:nvPr>
        </p:nvPicPr>
        <p:blipFill>
          <a:blip r:embed="rId3"/>
          <a:stretch>
            <a:fillRect/>
          </a:stretch>
        </p:blipFill>
        <p:spPr>
          <a:xfrm>
            <a:off x="6694170" y="882650"/>
            <a:ext cx="4506595" cy="33629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000"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000"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1+#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000" fill="hold">
                                          <p:stCondLst>
                                            <p:cond delay="0"/>
                                          </p:stCondLst>
                                        </p:cTn>
                                        <p:tgtEl>
                                          <p:spTgt spid="8">
                                            <p:txEl>
                                              <p:pRg st="0" end="0"/>
                                            </p:txEl>
                                          </p:spTgt>
                                        </p:tgtEl>
                                        <p:attrNameLst>
                                          <p:attrName>style.visibility</p:attrName>
                                        </p:attrNameLst>
                                      </p:cBhvr>
                                      <p:to>
                                        <p:strVal val="visible"/>
                                      </p:to>
                                    </p:set>
                                    <p:anim calcmode="lin" valueType="num">
                                      <p:cBhvr additive="base">
                                        <p:cTn id="16"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000" fill="hold">
                                          <p:stCondLst>
                                            <p:cond delay="0"/>
                                          </p:stCondLst>
                                        </p:cTn>
                                        <p:tgtEl>
                                          <p:spTgt spid="9">
                                            <p:txEl>
                                              <p:pRg st="0" end="0"/>
                                            </p:txEl>
                                          </p:spTgt>
                                        </p:tgtEl>
                                        <p:attrNameLst>
                                          <p:attrName>style.visibility</p:attrName>
                                        </p:attrNameLst>
                                      </p:cBhvr>
                                      <p:to>
                                        <p:strVal val="visible"/>
                                      </p:to>
                                    </p:set>
                                    <p:anim calcmode="lin" valueType="num">
                                      <p:cBhvr additive="base">
                                        <p:cTn id="21"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10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en-US" altLang="zh-CN"/>
              <a:t>THANKS</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custDataLst>
              <p:tags r:id="rId2"/>
            </p:custDataLst>
          </p:nvPr>
        </p:nvPicPr>
        <p:blipFill rotWithShape="1">
          <a:blip r:embed="rId12" cstate="screen"/>
          <a:srcRect/>
          <a:stretch>
            <a:fillRect/>
          </a:stretch>
        </p:blipFill>
        <p:spPr>
          <a:xfrm>
            <a:off x="-74930" y="0"/>
            <a:ext cx="12192000" cy="6858000"/>
          </a:xfrm>
          <a:prstGeom prst="rect">
            <a:avLst/>
          </a:prstGeom>
        </p:spPr>
      </p:pic>
      <p:sp>
        <p:nvSpPr>
          <p:cNvPr id="22" name="1"/>
          <p:cNvSpPr txBox="1"/>
          <p:nvPr>
            <p:custDataLst>
              <p:tags r:id="rId3"/>
            </p:custDataLst>
          </p:nvPr>
        </p:nvSpPr>
        <p:spPr bwMode="auto">
          <a:xfrm>
            <a:off x="680719" y="1163320"/>
            <a:ext cx="197161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977" tIns="46788" rIns="89977" bIns="46788" anchor="ctr" anchorCtr="0">
            <a:normAutofit fontScale="6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4000" b="1" i="0" noProof="0" dirty="0" smtClean="0">
                <a:ln>
                  <a:noFill/>
                </a:ln>
                <a:solidFill>
                  <a:schemeClr val="tx1">
                    <a:lumMod val="85000"/>
                    <a:lumOff val="15000"/>
                  </a:schemeClr>
                </a:solidFill>
                <a:effectLst/>
                <a:uLnTx/>
                <a:uFillTx/>
                <a:latin typeface="Arial" panose="020B0604020202020204" pitchFamily="34" charset="0"/>
                <a:ea typeface="汉仪旗黑-85S" panose="00020600040101010101" pitchFamily="18" charset="-122"/>
                <a:cs typeface="+mn-cs"/>
              </a:rPr>
              <a:t>CONTENTS</a:t>
            </a:r>
          </a:p>
        </p:txBody>
      </p:sp>
      <p:sp>
        <p:nvSpPr>
          <p:cNvPr id="25" name="5"/>
          <p:cNvSpPr txBox="1"/>
          <p:nvPr>
            <p:custDataLst>
              <p:tags r:id="rId4"/>
            </p:custDataLst>
          </p:nvPr>
        </p:nvSpPr>
        <p:spPr>
          <a:xfrm>
            <a:off x="1362710" y="2890520"/>
            <a:ext cx="620395" cy="578485"/>
          </a:xfrm>
          <a:prstGeom prst="rect">
            <a:avLst/>
          </a:prstGeom>
          <a:noFill/>
        </p:spPr>
        <p:txBody>
          <a:bodyPr wrap="square"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noProof="0" dirty="0">
                <a:ln>
                  <a:noFill/>
                </a:ln>
                <a:solidFill>
                  <a:schemeClr val="tx1">
                    <a:lumMod val="85000"/>
                    <a:lumOff val="15000"/>
                  </a:schemeClr>
                </a:solidFill>
                <a:effectLst/>
                <a:uLnTx/>
                <a:uFillTx/>
                <a:latin typeface="Arial" panose="020B0604020202020204" pitchFamily="34" charset="0"/>
                <a:ea typeface="Microsoft YaHei" panose="020B0503020204020204" pitchFamily="34" charset="-122"/>
                <a:cs typeface="+mn-cs"/>
              </a:rPr>
              <a:t>01</a:t>
            </a:r>
          </a:p>
        </p:txBody>
      </p:sp>
      <p:sp>
        <p:nvSpPr>
          <p:cNvPr id="27" name="4"/>
          <p:cNvSpPr txBox="1"/>
          <p:nvPr>
            <p:custDataLst>
              <p:tags r:id="rId5"/>
            </p:custDataLst>
          </p:nvPr>
        </p:nvSpPr>
        <p:spPr>
          <a:xfrm>
            <a:off x="1362710" y="3657600"/>
            <a:ext cx="608330" cy="578485"/>
          </a:xfrm>
          <a:prstGeom prst="rect">
            <a:avLst/>
          </a:prstGeom>
          <a:noFill/>
        </p:spPr>
        <p:txBody>
          <a:bodyPr wrap="square"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noProof="0">
                <a:ln>
                  <a:noFill/>
                </a:ln>
                <a:solidFill>
                  <a:schemeClr val="tx1">
                    <a:lumMod val="50000"/>
                    <a:lumOff val="50000"/>
                  </a:schemeClr>
                </a:solidFill>
                <a:effectLst/>
                <a:uLnTx/>
                <a:uFillTx/>
                <a:latin typeface="Arial" panose="020B0604020202020204" pitchFamily="34" charset="0"/>
                <a:ea typeface="Microsoft YaHei" panose="020B0503020204020204" pitchFamily="34" charset="-122"/>
                <a:cs typeface="+mn-cs"/>
              </a:rPr>
              <a:t>02</a:t>
            </a:r>
          </a:p>
        </p:txBody>
      </p:sp>
      <p:sp>
        <p:nvSpPr>
          <p:cNvPr id="29" name="3"/>
          <p:cNvSpPr txBox="1"/>
          <p:nvPr>
            <p:custDataLst>
              <p:tags r:id="rId6"/>
            </p:custDataLst>
          </p:nvPr>
        </p:nvSpPr>
        <p:spPr>
          <a:xfrm>
            <a:off x="1386840" y="4424680"/>
            <a:ext cx="620395" cy="578485"/>
          </a:xfrm>
          <a:prstGeom prst="rect">
            <a:avLst/>
          </a:prstGeom>
          <a:noFill/>
        </p:spPr>
        <p:txBody>
          <a:bodyPr wrap="square"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noProof="0">
                <a:ln>
                  <a:noFill/>
                </a:ln>
                <a:solidFill>
                  <a:schemeClr val="tx1">
                    <a:lumMod val="85000"/>
                    <a:lumOff val="15000"/>
                  </a:schemeClr>
                </a:solidFill>
                <a:effectLst/>
                <a:uLnTx/>
                <a:uFillTx/>
                <a:latin typeface="Arial" panose="020B0604020202020204" pitchFamily="34" charset="0"/>
                <a:ea typeface="Microsoft YaHei" panose="020B0503020204020204" pitchFamily="34" charset="-122"/>
                <a:cs typeface="+mn-cs"/>
              </a:rPr>
              <a:t>03</a:t>
            </a:r>
          </a:p>
        </p:txBody>
      </p:sp>
      <p:sp>
        <p:nvSpPr>
          <p:cNvPr id="6" name="文本框 5"/>
          <p:cNvSpPr txBox="1"/>
          <p:nvPr>
            <p:custDataLst>
              <p:tags r:id="rId7"/>
            </p:custDataLst>
          </p:nvPr>
        </p:nvSpPr>
        <p:spPr>
          <a:xfrm>
            <a:off x="2007235" y="2901315"/>
            <a:ext cx="3027680" cy="556895"/>
          </a:xfrm>
          <a:prstGeom prst="rect">
            <a:avLst/>
          </a:prstGeom>
          <a:noFill/>
        </p:spPr>
        <p:txBody>
          <a:bodyPr wrap="square" rtlCol="0" anchor="ctr" anchorCtr="0">
            <a:normAutofit/>
          </a:bodyPr>
          <a:lstStyle/>
          <a:p>
            <a:pPr algn="l"/>
            <a:r>
              <a:rPr lang="en-US" sz="2800" b="1">
                <a:effectLst>
                  <a:outerShdw blurRad="38100" dist="38100" dir="2700000" algn="tl">
                    <a:srgbClr val="000000">
                      <a:alpha val="43137"/>
                    </a:srgbClr>
                  </a:outerShdw>
                </a:effectLst>
                <a:latin typeface="Times New Roman" panose="02020603050405020304" charset="0"/>
                <a:cs typeface="Times New Roman" panose="02020603050405020304" charset="0"/>
                <a:sym typeface="+mn-ea"/>
              </a:rPr>
              <a:t>Ostankino Tower</a:t>
            </a:r>
            <a:endParaRPr lang="en-US" altLang="zh-CN" sz="2800" smtClean="0">
              <a:solidFill>
                <a:schemeClr val="tx1">
                  <a:lumMod val="85000"/>
                  <a:lumOff val="15000"/>
                </a:schemeClr>
              </a:solidFill>
              <a:uFillTx/>
              <a:latin typeface="Arial" panose="020B0604020202020204" pitchFamily="34" charset="0"/>
              <a:ea typeface="Microsoft YaHei" panose="020B0503020204020204" pitchFamily="34" charset="-122"/>
            </a:endParaRPr>
          </a:p>
        </p:txBody>
      </p:sp>
      <p:sp>
        <p:nvSpPr>
          <p:cNvPr id="8" name="文本框 7"/>
          <p:cNvSpPr txBox="1"/>
          <p:nvPr>
            <p:custDataLst>
              <p:tags r:id="rId8"/>
            </p:custDataLst>
          </p:nvPr>
        </p:nvSpPr>
        <p:spPr>
          <a:xfrm>
            <a:off x="2007235" y="4424680"/>
            <a:ext cx="5092700" cy="556895"/>
          </a:xfrm>
          <a:prstGeom prst="rect">
            <a:avLst/>
          </a:prstGeom>
          <a:noFill/>
        </p:spPr>
        <p:txBody>
          <a:bodyPr wrap="square" rtlCol="0" anchor="ctr" anchorCtr="0">
            <a:noAutofit/>
          </a:bodyPr>
          <a:lstStyle/>
          <a:p>
            <a:pPr algn="l"/>
            <a:r>
              <a:rPr lang="en-US" altLang="zh-CN" sz="2800" b="1" smtClean="0">
                <a:solidFill>
                  <a:schemeClr val="tx1">
                    <a:lumMod val="85000"/>
                    <a:lumOff val="15000"/>
                  </a:schemeClr>
                </a:solidFill>
                <a:effectLst>
                  <a:outerShdw blurRad="38100" dist="38100" dir="2700000" algn="tl">
                    <a:srgbClr val="000000">
                      <a:alpha val="43137"/>
                    </a:srgbClr>
                  </a:outerShdw>
                </a:effectLst>
                <a:uFillTx/>
                <a:latin typeface="Times New Roman" panose="02020603050405020304" charset="0"/>
                <a:ea typeface="Microsoft YaHei" panose="020B0503020204020204" pitchFamily="34" charset="-122"/>
                <a:cs typeface="Times New Roman" panose="02020603050405020304" charset="0"/>
              </a:rPr>
              <a:t>Reopening and recent activity</a:t>
            </a:r>
          </a:p>
        </p:txBody>
      </p:sp>
      <p:sp>
        <p:nvSpPr>
          <p:cNvPr id="9" name="文本框 8"/>
          <p:cNvSpPr txBox="1"/>
          <p:nvPr>
            <p:custDataLst>
              <p:tags r:id="rId9"/>
            </p:custDataLst>
          </p:nvPr>
        </p:nvSpPr>
        <p:spPr>
          <a:xfrm>
            <a:off x="2007235" y="3657600"/>
            <a:ext cx="3027680" cy="556895"/>
          </a:xfrm>
          <a:prstGeom prst="rect">
            <a:avLst/>
          </a:prstGeom>
          <a:noFill/>
        </p:spPr>
        <p:txBody>
          <a:bodyPr wrap="square" rtlCol="0" anchor="ctr" anchorCtr="0">
            <a:normAutofit/>
          </a:bodyPr>
          <a:lstStyle/>
          <a:p>
            <a:pPr algn="l"/>
            <a:r>
              <a:rPr lang="en-US" altLang="zh-CN" sz="2800" b="1" smtClean="0">
                <a:solidFill>
                  <a:schemeClr val="tx1"/>
                </a:solidFill>
                <a:effectLst>
                  <a:outerShdw blurRad="38100" dist="38100" dir="2700000" algn="tl">
                    <a:srgbClr val="000000">
                      <a:alpha val="43137"/>
                    </a:srgbClr>
                  </a:outerShdw>
                </a:effectLst>
                <a:uFillTx/>
                <a:latin typeface="Times New Roman" panose="02020603050405020304" charset="0"/>
                <a:ea typeface="Microsoft YaHei" panose="020B0503020204020204" pitchFamily="34" charset="-122"/>
                <a:cs typeface="Times New Roman" panose="02020603050405020304" charset="0"/>
              </a:rPr>
              <a:t>Accidents</a:t>
            </a:r>
          </a:p>
        </p:txBody>
      </p:sp>
      <p:sp>
        <p:nvSpPr>
          <p:cNvPr id="2" name="Text Box 1"/>
          <p:cNvSpPr txBox="1"/>
          <p:nvPr/>
        </p:nvSpPr>
        <p:spPr>
          <a:xfrm>
            <a:off x="1429385" y="5191760"/>
            <a:ext cx="577850" cy="521970"/>
          </a:xfrm>
          <a:prstGeom prst="rect">
            <a:avLst/>
          </a:prstGeom>
          <a:noFill/>
        </p:spPr>
        <p:txBody>
          <a:bodyPr wrap="none" rtlCol="0" anchor="t">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en-US" altLang="zh-CN" sz="2800" kern="0" noProof="0">
                <a:ln>
                  <a:noFill/>
                </a:ln>
                <a:solidFill>
                  <a:schemeClr val="tx1">
                    <a:lumMod val="50000"/>
                    <a:lumOff val="50000"/>
                  </a:schemeClr>
                </a:solidFill>
                <a:effectLst/>
                <a:uLnTx/>
                <a:uFillTx/>
                <a:latin typeface="Arial" panose="020B0604020202020204" pitchFamily="34" charset="0"/>
                <a:ea typeface="Microsoft YaHei" panose="020B0503020204020204" pitchFamily="34" charset="-122"/>
                <a:sym typeface="+mn-ea"/>
              </a:rPr>
              <a:t>0</a:t>
            </a:r>
            <a:r>
              <a:rPr lang="ru-RU" altLang="en-US" sz="2800" kern="0" noProof="0">
                <a:ln>
                  <a:noFill/>
                </a:ln>
                <a:solidFill>
                  <a:schemeClr val="tx1">
                    <a:lumMod val="50000"/>
                    <a:lumOff val="50000"/>
                  </a:schemeClr>
                </a:solidFill>
                <a:effectLst/>
                <a:uLnTx/>
                <a:uFillTx/>
                <a:latin typeface="Arial" panose="020B0604020202020204" pitchFamily="34" charset="0"/>
                <a:ea typeface="Microsoft YaHei" panose="020B0503020204020204" pitchFamily="34" charset="-122"/>
                <a:sym typeface="+mn-ea"/>
              </a:rPr>
              <a:t>4</a:t>
            </a:r>
          </a:p>
        </p:txBody>
      </p:sp>
      <p:sp>
        <p:nvSpPr>
          <p:cNvPr id="3" name="Text Box 2"/>
          <p:cNvSpPr txBox="1"/>
          <p:nvPr/>
        </p:nvSpPr>
        <p:spPr>
          <a:xfrm>
            <a:off x="2007235" y="5180965"/>
            <a:ext cx="3938905" cy="521970"/>
          </a:xfrm>
          <a:prstGeom prst="rect">
            <a:avLst/>
          </a:prstGeom>
          <a:noFill/>
        </p:spPr>
        <p:txBody>
          <a:bodyPr wrap="square" rtlCol="0">
            <a:spAutoFit/>
          </a:bodyPr>
          <a:lstStyle/>
          <a:p>
            <a:r>
              <a:rPr lang="en-US" sz="2800" b="1">
                <a:effectLst>
                  <a:outerShdw blurRad="38100" dist="38100" dir="2700000" algn="tl">
                    <a:srgbClr val="000000">
                      <a:alpha val="43137"/>
                    </a:srgbClr>
                  </a:outerShdw>
                </a:effectLst>
                <a:latin typeface="Times New Roman" panose="02020603050405020304" charset="0"/>
                <a:cs typeface="Times New Roman" panose="02020603050405020304" charset="0"/>
              </a:rPr>
              <a:t>Photo</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000"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17" presetClass="entr" presetSubtype="10" fill="hold" grpId="0" nodeType="withEffect">
                                  <p:stCondLst>
                                    <p:cond delay="0"/>
                                  </p:stCondLst>
                                  <p:childTnLst>
                                    <p:set>
                                      <p:cBhvr>
                                        <p:cTn id="10" dur="1000" fill="hold">
                                          <p:stCondLst>
                                            <p:cond delay="0"/>
                                          </p:stCondLst>
                                        </p:cTn>
                                        <p:tgtEl>
                                          <p:spTgt spid="25"/>
                                        </p:tgtEl>
                                        <p:attrNameLst>
                                          <p:attrName>style.visibility</p:attrName>
                                        </p:attrNameLst>
                                      </p:cBhvr>
                                      <p:to>
                                        <p:strVal val="visible"/>
                                      </p:to>
                                    </p:set>
                                    <p:anim calcmode="lin" valueType="num">
                                      <p:cBhvr>
                                        <p:cTn id="11" dur="1000" fill="hold"/>
                                        <p:tgtEl>
                                          <p:spTgt spid="25"/>
                                        </p:tgtEl>
                                        <p:attrNameLst>
                                          <p:attrName>ppt_w</p:attrName>
                                        </p:attrNameLst>
                                      </p:cBhvr>
                                      <p:tavLst>
                                        <p:tav tm="0">
                                          <p:val>
                                            <p:fltVal val="0"/>
                                          </p:val>
                                        </p:tav>
                                        <p:tav tm="100000">
                                          <p:val>
                                            <p:strVal val="#ppt_w"/>
                                          </p:val>
                                        </p:tav>
                                      </p:tavLst>
                                    </p:anim>
                                    <p:anim calcmode="lin" valueType="num">
                                      <p:cBhvr>
                                        <p:cTn id="12" dur="1000" fill="hold"/>
                                        <p:tgtEl>
                                          <p:spTgt spid="25"/>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000" fill="hold">
                                          <p:stCondLst>
                                            <p:cond delay="0"/>
                                          </p:stCondLst>
                                        </p:cTn>
                                        <p:tgtEl>
                                          <p:spTgt spid="27"/>
                                        </p:tgtEl>
                                        <p:attrNameLst>
                                          <p:attrName>style.visibility</p:attrName>
                                        </p:attrNameLst>
                                      </p:cBhvr>
                                      <p:to>
                                        <p:strVal val="visible"/>
                                      </p:to>
                                    </p:set>
                                    <p:anim calcmode="lin" valueType="num">
                                      <p:cBhvr>
                                        <p:cTn id="15" dur="1000" fill="hold"/>
                                        <p:tgtEl>
                                          <p:spTgt spid="27"/>
                                        </p:tgtEl>
                                        <p:attrNameLst>
                                          <p:attrName>ppt_w</p:attrName>
                                        </p:attrNameLst>
                                      </p:cBhvr>
                                      <p:tavLst>
                                        <p:tav tm="0">
                                          <p:val>
                                            <p:fltVal val="0"/>
                                          </p:val>
                                        </p:tav>
                                        <p:tav tm="100000">
                                          <p:val>
                                            <p:strVal val="#ppt_w"/>
                                          </p:val>
                                        </p:tav>
                                      </p:tavLst>
                                    </p:anim>
                                    <p:anim calcmode="lin" valueType="num">
                                      <p:cBhvr>
                                        <p:cTn id="16" dur="1000" fill="hold"/>
                                        <p:tgtEl>
                                          <p:spTgt spid="27"/>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000" fill="hold">
                                          <p:stCondLst>
                                            <p:cond delay="0"/>
                                          </p:stCondLst>
                                        </p:cTn>
                                        <p:tgtEl>
                                          <p:spTgt spid="29"/>
                                        </p:tgtEl>
                                        <p:attrNameLst>
                                          <p:attrName>style.visibility</p:attrName>
                                        </p:attrNameLst>
                                      </p:cBhvr>
                                      <p:to>
                                        <p:strVal val="visible"/>
                                      </p:to>
                                    </p:set>
                                    <p:anim calcmode="lin" valueType="num">
                                      <p:cBhvr>
                                        <p:cTn id="19" dur="1000" fill="hold"/>
                                        <p:tgtEl>
                                          <p:spTgt spid="29"/>
                                        </p:tgtEl>
                                        <p:attrNameLst>
                                          <p:attrName>ppt_w</p:attrName>
                                        </p:attrNameLst>
                                      </p:cBhvr>
                                      <p:tavLst>
                                        <p:tav tm="0">
                                          <p:val>
                                            <p:fltVal val="0"/>
                                          </p:val>
                                        </p:tav>
                                        <p:tav tm="100000">
                                          <p:val>
                                            <p:strVal val="#ppt_w"/>
                                          </p:val>
                                        </p:tav>
                                      </p:tavLst>
                                    </p:anim>
                                    <p:anim calcmode="lin" valueType="num">
                                      <p:cBhvr>
                                        <p:cTn id="20" dur="1000" fill="hold"/>
                                        <p:tgtEl>
                                          <p:spTgt spid="29"/>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000"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ppt_w</p:attrName>
                                        </p:attrNameLst>
                                      </p:cBhvr>
                                      <p:tavLst>
                                        <p:tav tm="0">
                                          <p:val>
                                            <p:fltVal val="0"/>
                                          </p:val>
                                        </p:tav>
                                        <p:tav tm="100000">
                                          <p:val>
                                            <p:strVal val="#ppt_w"/>
                                          </p:val>
                                        </p:tav>
                                      </p:tavLst>
                                    </p:anim>
                                    <p:anim calcmode="lin" valueType="num">
                                      <p:cBhvr>
                                        <p:cTn id="24" dur="1000" fill="hold"/>
                                        <p:tgtEl>
                                          <p:spTgt spid="2"/>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2" presetClass="entr" presetSubtype="1" fill="hold" grpId="0" nodeType="afterEffect">
                                  <p:stCondLst>
                                    <p:cond delay="0"/>
                                  </p:stCondLst>
                                  <p:childTnLst>
                                    <p:set>
                                      <p:cBhvr>
                                        <p:cTn id="27" dur="1000" fill="hold">
                                          <p:stCondLst>
                                            <p:cond delay="0"/>
                                          </p:stCondLst>
                                        </p:cTn>
                                        <p:tgtEl>
                                          <p:spTgt spid="3"/>
                                        </p:tgtEl>
                                        <p:attrNameLst>
                                          <p:attrName>style.visibility</p:attrName>
                                        </p:attrNameLst>
                                      </p:cBhvr>
                                      <p:to>
                                        <p:strVal val="visible"/>
                                      </p:to>
                                    </p:set>
                                    <p:anim calcmode="lin" valueType="num">
                                      <p:cBhvr additive="base">
                                        <p:cTn id="28" dur="1000" fill="hold"/>
                                        <p:tgtEl>
                                          <p:spTgt spid="3"/>
                                        </p:tgtEl>
                                        <p:attrNameLst>
                                          <p:attrName>ppt_x</p:attrName>
                                        </p:attrNameLst>
                                      </p:cBhvr>
                                      <p:tavLst>
                                        <p:tav tm="0">
                                          <p:val>
                                            <p:strVal val="#ppt_x"/>
                                          </p:val>
                                        </p:tav>
                                        <p:tav tm="100000">
                                          <p:val>
                                            <p:strVal val="#ppt_x"/>
                                          </p:val>
                                        </p:tav>
                                      </p:tavLst>
                                    </p:anim>
                                    <p:anim calcmode="lin" valueType="num">
                                      <p:cBhvr additive="base">
                                        <p:cTn id="29" dur="1000" fill="hold"/>
                                        <p:tgtEl>
                                          <p:spTgt spid="3"/>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2" presetClass="entr" presetSubtype="1" fill="hold" grpId="0" nodeType="afterEffect">
                                  <p:stCondLst>
                                    <p:cond delay="0"/>
                                  </p:stCondLst>
                                  <p:childTnLst>
                                    <p:set>
                                      <p:cBhvr>
                                        <p:cTn id="32" dur="1000" fill="hold">
                                          <p:stCondLst>
                                            <p:cond delay="0"/>
                                          </p:stCondLst>
                                        </p:cTn>
                                        <p:tgtEl>
                                          <p:spTgt spid="8"/>
                                        </p:tgtEl>
                                        <p:attrNameLst>
                                          <p:attrName>style.visibility</p:attrName>
                                        </p:attrNameLst>
                                      </p:cBhvr>
                                      <p:to>
                                        <p:strVal val="visible"/>
                                      </p:to>
                                    </p:set>
                                    <p:anim calcmode="lin" valueType="num">
                                      <p:cBhvr additive="base">
                                        <p:cTn id="33" dur="1000" fill="hold"/>
                                        <p:tgtEl>
                                          <p:spTgt spid="8"/>
                                        </p:tgtEl>
                                        <p:attrNameLst>
                                          <p:attrName>ppt_x</p:attrName>
                                        </p:attrNameLst>
                                      </p:cBhvr>
                                      <p:tavLst>
                                        <p:tav tm="0">
                                          <p:val>
                                            <p:strVal val="#ppt_x"/>
                                          </p:val>
                                        </p:tav>
                                        <p:tav tm="100000">
                                          <p:val>
                                            <p:strVal val="#ppt_x"/>
                                          </p:val>
                                        </p:tav>
                                      </p:tavLst>
                                    </p:anim>
                                    <p:anim calcmode="lin" valueType="num">
                                      <p:cBhvr additive="base">
                                        <p:cTn id="34" dur="1000" fill="hold"/>
                                        <p:tgtEl>
                                          <p:spTgt spid="8"/>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000" fill="hold">
                                          <p:stCondLst>
                                            <p:cond delay="0"/>
                                          </p:stCondLst>
                                        </p:cTn>
                                        <p:tgtEl>
                                          <p:spTgt spid="9"/>
                                        </p:tgtEl>
                                        <p:attrNameLst>
                                          <p:attrName>style.visibility</p:attrName>
                                        </p:attrNameLst>
                                      </p:cBhvr>
                                      <p:to>
                                        <p:strVal val="visible"/>
                                      </p:to>
                                    </p:set>
                                    <p:anim calcmode="lin" valueType="num">
                                      <p:cBhvr additive="base">
                                        <p:cTn id="38" dur="1000" fill="hold"/>
                                        <p:tgtEl>
                                          <p:spTgt spid="9"/>
                                        </p:tgtEl>
                                        <p:attrNameLst>
                                          <p:attrName>ppt_x</p:attrName>
                                        </p:attrNameLst>
                                      </p:cBhvr>
                                      <p:tavLst>
                                        <p:tav tm="0">
                                          <p:val>
                                            <p:strVal val="#ppt_x"/>
                                          </p:val>
                                        </p:tav>
                                        <p:tav tm="100000">
                                          <p:val>
                                            <p:strVal val="#ppt_x"/>
                                          </p:val>
                                        </p:tav>
                                      </p:tavLst>
                                    </p:anim>
                                    <p:anim calcmode="lin" valueType="num">
                                      <p:cBhvr additive="base">
                                        <p:cTn id="39" dur="1000" fill="hold"/>
                                        <p:tgtEl>
                                          <p:spTgt spid="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grpId="0" nodeType="afterEffect">
                                  <p:stCondLst>
                                    <p:cond delay="0"/>
                                  </p:stCondLst>
                                  <p:childTnLst>
                                    <p:set>
                                      <p:cBhvr>
                                        <p:cTn id="42" dur="1000" fill="hold">
                                          <p:stCondLst>
                                            <p:cond delay="0"/>
                                          </p:stCondLst>
                                        </p:cTn>
                                        <p:tgtEl>
                                          <p:spTgt spid="6"/>
                                        </p:tgtEl>
                                        <p:attrNameLst>
                                          <p:attrName>style.visibility</p:attrName>
                                        </p:attrNameLst>
                                      </p:cBhvr>
                                      <p:to>
                                        <p:strVal val="visible"/>
                                      </p:to>
                                    </p:set>
                                    <p:anim calcmode="lin" valueType="num">
                                      <p:cBhvr additive="base">
                                        <p:cTn id="43" dur="1000" fill="hold"/>
                                        <p:tgtEl>
                                          <p:spTgt spid="6"/>
                                        </p:tgtEl>
                                        <p:attrNameLst>
                                          <p:attrName>ppt_x</p:attrName>
                                        </p:attrNameLst>
                                      </p:cBhvr>
                                      <p:tavLst>
                                        <p:tav tm="0">
                                          <p:val>
                                            <p:strVal val="#ppt_x"/>
                                          </p:val>
                                        </p:tav>
                                        <p:tav tm="100000">
                                          <p:val>
                                            <p:strVal val="#ppt_x"/>
                                          </p:val>
                                        </p:tav>
                                      </p:tavLst>
                                    </p:anim>
                                    <p:anim calcmode="lin" valueType="num">
                                      <p:cBhvr additive="base">
                                        <p:cTn id="44"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7" grpId="0"/>
      <p:bldP spid="29" grpId="0"/>
      <p:bldP spid="6" grpId="0"/>
      <p:bldP spid="8" grpId="0"/>
      <p:bldP spid="9" grpId="0"/>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Others_1"/>
          <p:cNvSpPr txBox="1"/>
          <p:nvPr>
            <p:custDataLst>
              <p:tags r:id="rId2"/>
            </p:custDataLst>
          </p:nvPr>
        </p:nvSpPr>
        <p:spPr>
          <a:xfrm>
            <a:off x="315" y="2770981"/>
            <a:ext cx="1541607" cy="1477328"/>
          </a:xfrm>
          <a:prstGeom prst="rect">
            <a:avLst/>
          </a:prstGeom>
          <a:noFill/>
        </p:spPr>
        <p:txBody>
          <a:bodyPr vert="horz" wrap="square" lIns="90170" tIns="46990" rIns="90170" bIns="46990" anchor="ctr">
            <a:normAutofit fontScale="97500" lnSpcReduction="10000"/>
          </a:bodyPr>
          <a:lstStyle/>
          <a:p>
            <a:pPr marL="0" marR="0" lvl="0" indent="0" algn="ctr" defTabSz="914400" rtl="0" fontAlgn="auto">
              <a:lnSpc>
                <a:spcPct val="100000"/>
              </a:lnSpc>
              <a:spcBef>
                <a:spcPts val="0"/>
              </a:spcBef>
              <a:spcAft>
                <a:spcPts val="0"/>
              </a:spcAft>
              <a:buClrTx/>
              <a:buSzTx/>
              <a:buFontTx/>
              <a:buNone/>
              <a:defRPr/>
            </a:pPr>
            <a:r>
              <a:rPr kumimoji="0" lang="en-US" altLang="zh-CN" sz="9600" b="1" i="0" u="none" strike="noStrike" kern="1200" cap="none" spc="0" normalizeH="0" noProof="1">
                <a:ln>
                  <a:noFill/>
                </a:ln>
                <a:solidFill>
                  <a:schemeClr val="tx1">
                    <a:lumMod val="85000"/>
                    <a:lumOff val="15000"/>
                  </a:schemeClr>
                </a:solidFill>
                <a:effectLst>
                  <a:outerShdw blurRad="38100" dist="38100" dir="2700000" algn="tl">
                    <a:srgbClr val="000000">
                      <a:alpha val="43137"/>
                    </a:srgbClr>
                  </a:outerShdw>
                </a:effectLst>
                <a:uLnTx/>
                <a:uFillTx/>
                <a:latin typeface="Arial" panose="020B0604020202020204" pitchFamily="34" charset="0"/>
                <a:ea typeface="Microsoft YaHei" panose="020B0503020204020204" pitchFamily="34" charset="-122"/>
                <a:cs typeface="+mn-cs"/>
                <a:sym typeface="Arial" panose="020B0604020202020204" pitchFamily="34" charset="0"/>
              </a:rPr>
              <a:t>01</a:t>
            </a:r>
          </a:p>
        </p:txBody>
      </p:sp>
      <p:pic>
        <p:nvPicPr>
          <p:cNvPr id="2" name="Content Placeholder 1"/>
          <p:cNvPicPr>
            <a:picLocks noGrp="1" noChangeAspect="1"/>
          </p:cNvPicPr>
          <p:nvPr>
            <p:ph sz="quarter" idx="13"/>
          </p:nvPr>
        </p:nvPicPr>
        <p:blipFill>
          <a:blip r:embed="rId4"/>
          <a:stretch>
            <a:fillRect/>
          </a:stretch>
        </p:blipFill>
        <p:spPr>
          <a:xfrm>
            <a:off x="5206365" y="1181100"/>
            <a:ext cx="6985635" cy="4657725"/>
          </a:xfrm>
          <a:prstGeom prst="rect">
            <a:avLst/>
          </a:prstGeom>
        </p:spPr>
      </p:pic>
      <p:sp>
        <p:nvSpPr>
          <p:cNvPr id="3" name="Title 2"/>
          <p:cNvSpPr>
            <a:spLocks noGrp="1"/>
          </p:cNvSpPr>
          <p:nvPr>
            <p:ph type="title"/>
          </p:nvPr>
        </p:nvSpPr>
        <p:spPr>
          <a:xfrm>
            <a:off x="1541780" y="2846070"/>
            <a:ext cx="3420110" cy="1326515"/>
          </a:xfrm>
        </p:spPr>
        <p:txBody>
          <a:bodyPr>
            <a:noAutofit/>
          </a:bodyPr>
          <a:lstStyle/>
          <a:p>
            <a:r>
              <a:rPr lang="en-US" sz="4000">
                <a:effectLst>
                  <a:outerShdw blurRad="38100" dist="38100" dir="2700000" algn="tl">
                    <a:srgbClr val="000000">
                      <a:alpha val="43137"/>
                    </a:srgbClr>
                  </a:outerShdw>
                </a:effectLst>
                <a:latin typeface="Times New Roman" panose="02020603050405020304" charset="0"/>
                <a:cs typeface="Times New Roman" panose="02020603050405020304" charset="0"/>
                <a:sym typeface="+mn-ea"/>
              </a:rPr>
              <a:t>Ostankino Tower</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nodeType="afterEffect">
                                  <p:stCondLst>
                                    <p:cond delay="0"/>
                                  </p:stCondLst>
                                  <p:childTnLst>
                                    <p:set>
                                      <p:cBhvr additive="base">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anim calcmode="lin" valueType="num">
                                      <p:cBhvr additive="base">
                                        <p:cTn id="9" dur="1000" fill="hold"/>
                                        <p:tgtEl>
                                          <p:spTgt spid="2"/>
                                        </p:tgtEl>
                                        <p:attrNameLst>
                                          <p:attrName>ppt_w</p:attrName>
                                        </p:attrNameLst>
                                      </p:cBhvr>
                                      <p:tavLst>
                                        <p:tav tm="0">
                                          <p:val>
                                            <p:fltVal val="0"/>
                                          </p:val>
                                        </p:tav>
                                        <p:tav tm="100000">
                                          <p:val>
                                            <p:strVal val="#ppt_w"/>
                                          </p:val>
                                        </p:tav>
                                      </p:tavLst>
                                    </p:anim>
                                    <p:anim calcmode="lin" valueType="num">
                                      <p:cBhvr additive="base">
                                        <p:cTn id="10" dur="1000" fill="hold"/>
                                        <p:tgtEl>
                                          <p:spTgt spid="2"/>
                                        </p:tgtEl>
                                        <p:attrNameLst>
                                          <p:attrName>ppt_h</p:attrName>
                                        </p:attrNameLst>
                                      </p:cBhvr>
                                      <p:tavLst>
                                        <p:tav tm="0">
                                          <p:val>
                                            <p:strVal val="#ppt_h"/>
                                          </p:val>
                                        </p:tav>
                                        <p:tav tm="100000">
                                          <p:val>
                                            <p:strVal val="#ppt_h"/>
                                          </p:val>
                                        </p:tav>
                                      </p:tavLst>
                                    </p:anim>
                                  </p:childTnLst>
                                </p:cTn>
                              </p:par>
                              <p:par>
                                <p:cTn id="11" presetID="2" presetClass="entr" presetSubtype="8" fill="hold" grpId="0" nodeType="withEffect">
                                  <p:stCondLst>
                                    <p:cond delay="0"/>
                                  </p:stCondLst>
                                  <p:childTnLst>
                                    <p:set>
                                      <p:cBhvr>
                                        <p:cTn id="12" dur="1000"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0-#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000" fill="hold">
                                          <p:stCondLst>
                                            <p:cond delay="0"/>
                                          </p:stCondLst>
                                        </p:cTn>
                                        <p:tgtEl>
                                          <p:spTgt spid="3"/>
                                        </p:tgtEl>
                                        <p:attrNameLst>
                                          <p:attrName>style.visibility</p:attrName>
                                        </p:attrNameLst>
                                      </p:cBhvr>
                                      <p:to>
                                        <p:strVal val="visible"/>
                                      </p:to>
                                    </p:set>
                                    <p:anim calcmode="lin" valueType="num">
                                      <p:cBhvr additive="base">
                                        <p:cTn id="17" dur="1000" fill="hold"/>
                                        <p:tgtEl>
                                          <p:spTgt spid="3"/>
                                        </p:tgtEl>
                                        <p:attrNameLst>
                                          <p:attrName>ppt_x</p:attrName>
                                        </p:attrNameLst>
                                      </p:cBhvr>
                                      <p:tavLst>
                                        <p:tav tm="0">
                                          <p:val>
                                            <p:strVal val="0-#ppt_w/2"/>
                                          </p:val>
                                        </p:tav>
                                        <p:tav tm="100000">
                                          <p:val>
                                            <p:strVal val="#ppt_x"/>
                                          </p:val>
                                        </p:tav>
                                      </p:tavLst>
                                    </p:anim>
                                    <p:anim calcmode="lin" valueType="num">
                                      <p:cBhvr additive="base">
                                        <p:cTn id="1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文本占位符 4"/>
          <p:cNvSpPr>
            <a:spLocks noGrp="1"/>
          </p:cNvSpPr>
          <p:nvPr>
            <p:ph type="body" sz="quarter" idx="13"/>
            <p:custDataLst>
              <p:tags r:id="rId2"/>
            </p:custDataLst>
          </p:nvPr>
        </p:nvSpPr>
        <p:spPr>
          <a:xfrm>
            <a:off x="-635" y="201295"/>
            <a:ext cx="4832985" cy="4488815"/>
          </a:xfrm>
        </p:spPr>
        <p:txBody>
          <a:bodyPr>
            <a:normAutofit/>
          </a:bodyPr>
          <a:lstStyle/>
          <a:p>
            <a:pPr marL="0" indent="0" algn="just">
              <a:buNone/>
            </a:pPr>
            <a:r>
              <a:rPr lang="en-US" altLang="zh-CN" sz="2800" u="sng" dirty="0" smtClean="0">
                <a:latin typeface="Times New Roman" panose="02020603050405020304" charset="0"/>
                <a:cs typeface="Times New Roman" panose="02020603050405020304" charset="0"/>
              </a:rPr>
              <a:t>Ostankino Tower</a:t>
            </a:r>
            <a:r>
              <a:rPr lang="en-US" altLang="zh-CN" sz="2800" dirty="0" smtClean="0">
                <a:latin typeface="Times New Roman" panose="02020603050405020304" charset="0"/>
                <a:cs typeface="Times New Roman" panose="02020603050405020304" charset="0"/>
              </a:rPr>
              <a:t> is a television and radio tower in Moscow, Russia, owned by the Moscow branch of unitary enterprise Russian TV and Radio Broadcasting Network.</a:t>
            </a:r>
          </a:p>
          <a:p>
            <a:pPr marL="0" indent="0" algn="just">
              <a:buNone/>
            </a:pPr>
            <a:endParaRPr lang="en-US" altLang="zh-CN" sz="2800" dirty="0" smtClean="0">
              <a:latin typeface="Times New Roman" panose="02020603050405020304" charset="0"/>
              <a:cs typeface="Times New Roman" panose="02020603050405020304" charset="0"/>
            </a:endParaRPr>
          </a:p>
        </p:txBody>
      </p:sp>
      <p:pic>
        <p:nvPicPr>
          <p:cNvPr id="6" name="Picture 3" descr="IMG_256"/>
          <p:cNvPicPr>
            <a:picLocks noGrp="1" noChangeAspect="1"/>
          </p:cNvPicPr>
          <p:nvPr>
            <p:ph sz="quarter" idx="14"/>
          </p:nvPr>
        </p:nvPicPr>
        <p:blipFill>
          <a:blip r:embed="rId4"/>
          <a:stretch>
            <a:fillRect/>
          </a:stretch>
        </p:blipFill>
        <p:spPr>
          <a:xfrm>
            <a:off x="6096635" y="738505"/>
            <a:ext cx="5087620" cy="5087620"/>
          </a:xfrm>
          <a:prstGeom prst="rect">
            <a:avLst/>
          </a:prstGeom>
          <a:noFill/>
          <a:ln w="9525">
            <a:noFill/>
          </a:ln>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000" fill="hold">
                                          <p:stCondLst>
                                            <p:cond delay="0"/>
                                          </p:stCondLst>
                                        </p:cTn>
                                        <p:tgtEl>
                                          <p:spTgt spid="5">
                                            <p:txEl>
                                              <p:pRg st="0" end="0"/>
                                            </p:txEl>
                                          </p:spTgt>
                                        </p:tgtEl>
                                        <p:attrNameLst>
                                          <p:attrName>style.visibility</p:attrName>
                                        </p:attrNameLst>
                                      </p:cBhvr>
                                      <p:to>
                                        <p:strVal val="visible"/>
                                      </p:to>
                                    </p:set>
                                    <p:anim calcmode="lin" valueType="num">
                                      <p:cBhvr additive="base">
                                        <p:cTn id="12" dur="10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10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内容占位符 3"/>
          <p:cNvSpPr>
            <a:spLocks noGrp="1"/>
          </p:cNvSpPr>
          <p:nvPr>
            <p:ph sz="quarter" idx="13"/>
            <p:custDataLst>
              <p:tags r:id="rId2"/>
            </p:custDataLst>
          </p:nvPr>
        </p:nvSpPr>
        <p:spPr>
          <a:xfrm>
            <a:off x="298450" y="247015"/>
            <a:ext cx="11680190" cy="6301740"/>
          </a:xfrm>
        </p:spPr>
        <p:txBody>
          <a:bodyPr>
            <a:noAutofit/>
          </a:bodyPr>
          <a:lstStyle/>
          <a:p>
            <a:pPr marL="0" indent="0" algn="just">
              <a:buNone/>
            </a:pPr>
            <a:r>
              <a:rPr lang="en-US" altLang="zh-CN" sz="2600" dirty="0" smtClean="0">
                <a:effectLst/>
                <a:latin typeface="Times New Roman" panose="02020603050405020304" charset="0"/>
                <a:cs typeface="Times New Roman" panose="02020603050405020304" charset="0"/>
                <a:sym typeface="+mn-ea"/>
              </a:rPr>
              <a:t>Standing 540 metres, it was designed by Nikolai Nikitin, Pyotr Gorchakov and Yuri Kondratyuk. </a:t>
            </a:r>
            <a:endParaRPr lang="en-US" altLang="zh-CN" sz="2600" dirty="0" smtClean="0">
              <a:effectLst/>
              <a:latin typeface="Times New Roman" panose="02020603050405020304" charset="0"/>
              <a:cs typeface="Times New Roman" panose="02020603050405020304" charset="0"/>
            </a:endParaRPr>
          </a:p>
          <a:p>
            <a:pPr marL="0" indent="0" algn="just">
              <a:buNone/>
            </a:pPr>
            <a:r>
              <a:rPr lang="en-US" altLang="zh-CN" sz="2600" dirty="0" smtClean="0">
                <a:effectLst/>
                <a:latin typeface="Times New Roman" panose="02020603050405020304" charset="0"/>
                <a:cs typeface="Times New Roman" panose="02020603050405020304" charset="0"/>
                <a:sym typeface="+mn-ea"/>
              </a:rPr>
              <a:t>As of 2022, it is the tallest free-standing structure in Europe and 12th tallest in the world.</a:t>
            </a:r>
            <a:endParaRPr lang="en-US" altLang="zh-CN" sz="2600" dirty="0" smtClean="0">
              <a:effectLst/>
              <a:latin typeface="Times New Roman" panose="02020603050405020304" charset="0"/>
              <a:cs typeface="Times New Roman" panose="02020603050405020304" charset="0"/>
            </a:endParaRPr>
          </a:p>
          <a:p>
            <a:pPr marL="0" indent="0" algn="just">
              <a:buNone/>
            </a:pPr>
            <a:r>
              <a:rPr lang="en-US" altLang="zh-CN" sz="2600" dirty="0" smtClean="0">
                <a:effectLst/>
                <a:latin typeface="Times New Roman" panose="02020603050405020304" charset="0"/>
                <a:cs typeface="Times New Roman" panose="02020603050405020304" charset="0"/>
                <a:sym typeface="+mn-ea"/>
              </a:rPr>
              <a:t>Between 1967 and 1974, it was the tallest in the world. </a:t>
            </a:r>
            <a:endParaRPr lang="en-US" altLang="zh-CN" sz="2600" dirty="0" smtClean="0">
              <a:effectLst/>
              <a:latin typeface="Times New Roman" panose="02020603050405020304" charset="0"/>
              <a:cs typeface="Times New Roman" panose="02020603050405020304" charset="0"/>
            </a:endParaRPr>
          </a:p>
          <a:p>
            <a:pPr marL="0" indent="0" algn="just">
              <a:buNone/>
            </a:pPr>
            <a:r>
              <a:rPr lang="en-US" altLang="zh-CN" sz="2600" dirty="0" smtClean="0">
                <a:effectLst/>
                <a:latin typeface="Times New Roman" panose="02020603050405020304" charset="0"/>
                <a:cs typeface="Times New Roman" panose="02020603050405020304" charset="0"/>
                <a:sym typeface="+mn-ea"/>
              </a:rPr>
              <a:t>The tower was the first free-standing structure to exceed 500 m in height.</a:t>
            </a:r>
            <a:endParaRPr lang="en-US" altLang="zh-CN" sz="2600" dirty="0" smtClean="0">
              <a:effectLst/>
              <a:latin typeface="Times New Roman" panose="02020603050405020304" charset="0"/>
              <a:cs typeface="Times New Roman" panose="02020603050405020304" charset="0"/>
            </a:endParaRPr>
          </a:p>
          <a:p>
            <a:pPr marL="0" indent="0" algn="just">
              <a:buNone/>
            </a:pPr>
            <a:r>
              <a:rPr lang="en-US" altLang="zh-CN" sz="2600" dirty="0" smtClean="0">
                <a:effectLst/>
                <a:latin typeface="Times New Roman" panose="02020603050405020304" charset="0"/>
                <a:cs typeface="Times New Roman" panose="02020603050405020304" charset="0"/>
                <a:sym typeface="+mn-ea"/>
              </a:rPr>
              <a:t>Ostankino was built to mark the 50th anniversary of the October Revolution.</a:t>
            </a:r>
            <a:endParaRPr lang="en-US" altLang="zh-CN" sz="2600" dirty="0" smtClean="0">
              <a:effectLst/>
              <a:latin typeface="Times New Roman" panose="02020603050405020304" charset="0"/>
              <a:cs typeface="Times New Roman" panose="02020603050405020304" charset="0"/>
            </a:endParaRPr>
          </a:p>
          <a:p>
            <a:pPr marL="0" indent="0" algn="just">
              <a:buNone/>
            </a:pPr>
            <a:r>
              <a:rPr lang="en-US" altLang="zh-CN" sz="2600" dirty="0" smtClean="0">
                <a:effectLst/>
                <a:latin typeface="Times New Roman" panose="02020603050405020304" charset="0"/>
                <a:cs typeface="Times New Roman" panose="02020603050405020304" charset="0"/>
                <a:sym typeface="+mn-ea"/>
              </a:rPr>
              <a:t>It is named after the surrounding Ostankino district of Moscow.</a:t>
            </a:r>
            <a:endParaRPr lang="en-US" altLang="zh-CN" sz="2600" dirty="0" smtClean="0">
              <a:effectLst/>
              <a:latin typeface="Times New Roman" panose="02020603050405020304" charset="0"/>
              <a:cs typeface="Times New Roman" panose="02020603050405020304" charset="0"/>
            </a:endParaRPr>
          </a:p>
          <a:p>
            <a:pPr marL="0" indent="0" algn="just">
              <a:buNone/>
            </a:pPr>
            <a:r>
              <a:rPr lang="en-US" altLang="zh-CN" sz="2600" dirty="0" smtClean="0">
                <a:effectLst/>
                <a:latin typeface="Times New Roman" panose="02020603050405020304" charset="0"/>
                <a:cs typeface="Times New Roman" panose="02020603050405020304" charset="0"/>
                <a:sym typeface="+mn-ea"/>
              </a:rPr>
              <a:t>Ostankino Tower has 120 floor count.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childTnLst>
                                    <p:set>
                                      <p:cBhvr additive="base">
                                        <p:cTn id="6" dur="1000" fill="hold">
                                          <p:stCondLst>
                                            <p:cond delay="0"/>
                                          </p:stCondLst>
                                        </p:cTn>
                                        <p:tgtEl>
                                          <p:spTgt spid="4">
                                            <p:txEl>
                                              <p:pRg st="0" end="0"/>
                                            </p:txEl>
                                          </p:spTgt>
                                        </p:tgtEl>
                                        <p:attrNameLst>
                                          <p:attrName>style.visibility</p:attrName>
                                        </p:attrNameLst>
                                      </p:cBhvr>
                                      <p:to>
                                        <p:strVal val="visible"/>
                                      </p:to>
                                    </p:set>
                                    <p:anim calcmode="lin" valueType="num">
                                      <p:cBhvr additive="base">
                                        <p:cTn id="7"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
                                            <p:txEl>
                                              <p:pRg st="0" end="0"/>
                                            </p:txEl>
                                          </p:spTgt>
                                        </p:tgtEl>
                                        <p:attrNameLst>
                                          <p:attrName>ppt_y</p:attrName>
                                        </p:attrNameLst>
                                      </p:cBhvr>
                                      <p:tavLst>
                                        <p:tav tm="0">
                                          <p:val>
                                            <p:strVal val="#ppt_y-#ppt_h/2"/>
                                          </p:val>
                                        </p:tav>
                                        <p:tav tm="100000">
                                          <p:val>
                                            <p:strVal val="#ppt_y"/>
                                          </p:val>
                                        </p:tav>
                                      </p:tavLst>
                                    </p:anim>
                                    <p:anim calcmode="lin" valueType="num">
                                      <p:cBhvr additive="base">
                                        <p:cTn id="9" dur="1000" fill="hold"/>
                                        <p:tgtEl>
                                          <p:spTgt spid="4">
                                            <p:txEl>
                                              <p:pRg st="0" end="0"/>
                                            </p:txEl>
                                          </p:spTgt>
                                        </p:tgtEl>
                                        <p:attrNameLst>
                                          <p:attrName>ppt_w</p:attrName>
                                        </p:attrNameLst>
                                      </p:cBhvr>
                                      <p:tavLst>
                                        <p:tav tm="0">
                                          <p:val>
                                            <p:strVal val="#ppt_w"/>
                                          </p:val>
                                        </p:tav>
                                        <p:tav tm="100000">
                                          <p:val>
                                            <p:strVal val="#ppt_w"/>
                                          </p:val>
                                        </p:tav>
                                      </p:tavLst>
                                    </p:anim>
                                    <p:anim calcmode="lin" valueType="num">
                                      <p:cBhvr additive="base">
                                        <p:cTn id="10" dur="1000" fill="hold"/>
                                        <p:tgtEl>
                                          <p:spTgt spid="4">
                                            <p:txEl>
                                              <p:pRg st="0" end="0"/>
                                            </p:txEl>
                                          </p:spTgt>
                                        </p:tgtEl>
                                        <p:attrNameLst>
                                          <p:attrName>ppt_h</p:attrName>
                                        </p:attrNameLst>
                                      </p:cBhvr>
                                      <p:tavLst>
                                        <p:tav tm="0">
                                          <p:val>
                                            <p:fltVal val="0"/>
                                          </p:val>
                                        </p:tav>
                                        <p:tav tm="100000">
                                          <p:val>
                                            <p:strVal val="#ppt_h"/>
                                          </p:val>
                                        </p:tav>
                                      </p:tavLst>
                                    </p:anim>
                                  </p:childTnLst>
                                </p:cTn>
                              </p:par>
                            </p:childTnLst>
                          </p:cTn>
                        </p:par>
                        <p:par>
                          <p:cTn id="11" fill="hold">
                            <p:stCondLst>
                              <p:cond delay="1000"/>
                            </p:stCondLst>
                            <p:childTnLst>
                              <p:par>
                                <p:cTn id="12" presetID="17" presetClass="entr" presetSubtype="1" fill="hold" grpId="0" nodeType="afterEffect">
                                  <p:stCondLst>
                                    <p:cond delay="0"/>
                                  </p:stCondLst>
                                  <p:childTnLst>
                                    <p:set>
                                      <p:cBhvr additive="base">
                                        <p:cTn id="13" dur="1000" fill="hold">
                                          <p:stCondLst>
                                            <p:cond delay="0"/>
                                          </p:stCondLst>
                                        </p:cTn>
                                        <p:tgtEl>
                                          <p:spTgt spid="4">
                                            <p:txEl>
                                              <p:pRg st="1" end="1"/>
                                            </p:txEl>
                                          </p:spTgt>
                                        </p:tgtEl>
                                        <p:attrNameLst>
                                          <p:attrName>style.visibility</p:attrName>
                                        </p:attrNameLst>
                                      </p:cBhvr>
                                      <p:to>
                                        <p:strVal val="visible"/>
                                      </p:to>
                                    </p:set>
                                    <p:anim calcmode="lin" valueType="num">
                                      <p:cBhvr additive="base">
                                        <p:cTn id="1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4">
                                            <p:txEl>
                                              <p:pRg st="1" end="1"/>
                                            </p:txEl>
                                          </p:spTgt>
                                        </p:tgtEl>
                                        <p:attrNameLst>
                                          <p:attrName>ppt_y</p:attrName>
                                        </p:attrNameLst>
                                      </p:cBhvr>
                                      <p:tavLst>
                                        <p:tav tm="0">
                                          <p:val>
                                            <p:strVal val="#ppt_y-#ppt_h/2"/>
                                          </p:val>
                                        </p:tav>
                                        <p:tav tm="100000">
                                          <p:val>
                                            <p:strVal val="#ppt_y"/>
                                          </p:val>
                                        </p:tav>
                                      </p:tavLst>
                                    </p:anim>
                                    <p:anim calcmode="lin" valueType="num">
                                      <p:cBhvr additive="base">
                                        <p:cTn id="16" dur="1000" fill="hold"/>
                                        <p:tgtEl>
                                          <p:spTgt spid="4">
                                            <p:txEl>
                                              <p:pRg st="1" end="1"/>
                                            </p:txEl>
                                          </p:spTgt>
                                        </p:tgtEl>
                                        <p:attrNameLst>
                                          <p:attrName>ppt_w</p:attrName>
                                        </p:attrNameLst>
                                      </p:cBhvr>
                                      <p:tavLst>
                                        <p:tav tm="0">
                                          <p:val>
                                            <p:strVal val="#ppt_w"/>
                                          </p:val>
                                        </p:tav>
                                        <p:tav tm="100000">
                                          <p:val>
                                            <p:strVal val="#ppt_w"/>
                                          </p:val>
                                        </p:tav>
                                      </p:tavLst>
                                    </p:anim>
                                    <p:anim calcmode="lin" valueType="num">
                                      <p:cBhvr additive="base">
                                        <p:cTn id="17" dur="1000" fill="hold"/>
                                        <p:tgtEl>
                                          <p:spTgt spid="4">
                                            <p:txEl>
                                              <p:pRg st="1" end="1"/>
                                            </p:txEl>
                                          </p:spTgt>
                                        </p:tgtEl>
                                        <p:attrNameLst>
                                          <p:attrName>ppt_h</p:attrName>
                                        </p:attrNameLst>
                                      </p:cBhvr>
                                      <p:tavLst>
                                        <p:tav tm="0">
                                          <p:val>
                                            <p:fltVal val="0"/>
                                          </p:val>
                                        </p:tav>
                                        <p:tav tm="100000">
                                          <p:val>
                                            <p:strVal val="#ppt_h"/>
                                          </p:val>
                                        </p:tav>
                                      </p:tavLst>
                                    </p:anim>
                                  </p:childTnLst>
                                </p:cTn>
                              </p:par>
                            </p:childTnLst>
                          </p:cTn>
                        </p:par>
                        <p:par>
                          <p:cTn id="18" fill="hold">
                            <p:stCondLst>
                              <p:cond delay="2000"/>
                            </p:stCondLst>
                            <p:childTnLst>
                              <p:par>
                                <p:cTn id="19" presetID="17" presetClass="entr" presetSubtype="1" fill="hold" grpId="0" nodeType="afterEffect">
                                  <p:stCondLst>
                                    <p:cond delay="0"/>
                                  </p:stCondLst>
                                  <p:childTnLst>
                                    <p:set>
                                      <p:cBhvr additive="base">
                                        <p:cTn id="20" dur="1000" fill="hold">
                                          <p:stCondLst>
                                            <p:cond delay="0"/>
                                          </p:stCondLst>
                                        </p:cTn>
                                        <p:tgtEl>
                                          <p:spTgt spid="4">
                                            <p:txEl>
                                              <p:pRg st="2" end="2"/>
                                            </p:txEl>
                                          </p:spTgt>
                                        </p:tgtEl>
                                        <p:attrNameLst>
                                          <p:attrName>style.visibility</p:attrName>
                                        </p:attrNameLst>
                                      </p:cBhvr>
                                      <p:to>
                                        <p:strVal val="visible"/>
                                      </p:to>
                                    </p:set>
                                    <p:anim calcmode="lin" valueType="num">
                                      <p:cBhvr additive="base">
                                        <p:cTn id="21"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2" dur="1000" fill="hold"/>
                                        <p:tgtEl>
                                          <p:spTgt spid="4">
                                            <p:txEl>
                                              <p:pRg st="2" end="2"/>
                                            </p:txEl>
                                          </p:spTgt>
                                        </p:tgtEl>
                                        <p:attrNameLst>
                                          <p:attrName>ppt_y</p:attrName>
                                        </p:attrNameLst>
                                      </p:cBhvr>
                                      <p:tavLst>
                                        <p:tav tm="0">
                                          <p:val>
                                            <p:strVal val="#ppt_y-#ppt_h/2"/>
                                          </p:val>
                                        </p:tav>
                                        <p:tav tm="100000">
                                          <p:val>
                                            <p:strVal val="#ppt_y"/>
                                          </p:val>
                                        </p:tav>
                                      </p:tavLst>
                                    </p:anim>
                                    <p:anim calcmode="lin" valueType="num">
                                      <p:cBhvr additive="base">
                                        <p:cTn id="23" dur="1000" fill="hold"/>
                                        <p:tgtEl>
                                          <p:spTgt spid="4">
                                            <p:txEl>
                                              <p:pRg st="2" end="2"/>
                                            </p:txEl>
                                          </p:spTgt>
                                        </p:tgtEl>
                                        <p:attrNameLst>
                                          <p:attrName>ppt_w</p:attrName>
                                        </p:attrNameLst>
                                      </p:cBhvr>
                                      <p:tavLst>
                                        <p:tav tm="0">
                                          <p:val>
                                            <p:strVal val="#ppt_w"/>
                                          </p:val>
                                        </p:tav>
                                        <p:tav tm="100000">
                                          <p:val>
                                            <p:strVal val="#ppt_w"/>
                                          </p:val>
                                        </p:tav>
                                      </p:tavLst>
                                    </p:anim>
                                    <p:anim calcmode="lin" valueType="num">
                                      <p:cBhvr additive="base">
                                        <p:cTn id="24" dur="1000" fill="hold"/>
                                        <p:tgtEl>
                                          <p:spTgt spid="4">
                                            <p:txEl>
                                              <p:pRg st="2" end="2"/>
                                            </p:txEl>
                                          </p:spTgt>
                                        </p:tgtEl>
                                        <p:attrNameLst>
                                          <p:attrName>ppt_h</p:attrName>
                                        </p:attrNameLst>
                                      </p:cBhvr>
                                      <p:tavLst>
                                        <p:tav tm="0">
                                          <p:val>
                                            <p:fltVal val="0"/>
                                          </p:val>
                                        </p:tav>
                                        <p:tav tm="100000">
                                          <p:val>
                                            <p:strVal val="#ppt_h"/>
                                          </p:val>
                                        </p:tav>
                                      </p:tavLst>
                                    </p:anim>
                                  </p:childTnLst>
                                </p:cTn>
                              </p:par>
                            </p:childTnLst>
                          </p:cTn>
                        </p:par>
                        <p:par>
                          <p:cTn id="25" fill="hold">
                            <p:stCondLst>
                              <p:cond delay="3000"/>
                            </p:stCondLst>
                            <p:childTnLst>
                              <p:par>
                                <p:cTn id="26" presetID="17" presetClass="entr" presetSubtype="1" fill="hold" grpId="0" nodeType="afterEffect">
                                  <p:stCondLst>
                                    <p:cond delay="0"/>
                                  </p:stCondLst>
                                  <p:childTnLst>
                                    <p:set>
                                      <p:cBhvr additive="base">
                                        <p:cTn id="27" dur="1000" fill="hold">
                                          <p:stCondLst>
                                            <p:cond delay="0"/>
                                          </p:stCondLst>
                                        </p:cTn>
                                        <p:tgtEl>
                                          <p:spTgt spid="4">
                                            <p:txEl>
                                              <p:pRg st="3" end="3"/>
                                            </p:txEl>
                                          </p:spTgt>
                                        </p:tgtEl>
                                        <p:attrNameLst>
                                          <p:attrName>style.visibility</p:attrName>
                                        </p:attrNameLst>
                                      </p:cBhvr>
                                      <p:to>
                                        <p:strVal val="visible"/>
                                      </p:to>
                                    </p:set>
                                    <p:anim calcmode="lin" valueType="num">
                                      <p:cBhvr additive="base">
                                        <p:cTn id="2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9" dur="1000" fill="hold"/>
                                        <p:tgtEl>
                                          <p:spTgt spid="4">
                                            <p:txEl>
                                              <p:pRg st="3" end="3"/>
                                            </p:txEl>
                                          </p:spTgt>
                                        </p:tgtEl>
                                        <p:attrNameLst>
                                          <p:attrName>ppt_y</p:attrName>
                                        </p:attrNameLst>
                                      </p:cBhvr>
                                      <p:tavLst>
                                        <p:tav tm="0">
                                          <p:val>
                                            <p:strVal val="#ppt_y-#ppt_h/2"/>
                                          </p:val>
                                        </p:tav>
                                        <p:tav tm="100000">
                                          <p:val>
                                            <p:strVal val="#ppt_y"/>
                                          </p:val>
                                        </p:tav>
                                      </p:tavLst>
                                    </p:anim>
                                    <p:anim calcmode="lin" valueType="num">
                                      <p:cBhvr additive="base">
                                        <p:cTn id="30" dur="1000" fill="hold"/>
                                        <p:tgtEl>
                                          <p:spTgt spid="4">
                                            <p:txEl>
                                              <p:pRg st="3" end="3"/>
                                            </p:txEl>
                                          </p:spTgt>
                                        </p:tgtEl>
                                        <p:attrNameLst>
                                          <p:attrName>ppt_w</p:attrName>
                                        </p:attrNameLst>
                                      </p:cBhvr>
                                      <p:tavLst>
                                        <p:tav tm="0">
                                          <p:val>
                                            <p:strVal val="#ppt_w"/>
                                          </p:val>
                                        </p:tav>
                                        <p:tav tm="100000">
                                          <p:val>
                                            <p:strVal val="#ppt_w"/>
                                          </p:val>
                                        </p:tav>
                                      </p:tavLst>
                                    </p:anim>
                                    <p:anim calcmode="lin" valueType="num">
                                      <p:cBhvr additive="base">
                                        <p:cTn id="31" dur="1000" fill="hold"/>
                                        <p:tgtEl>
                                          <p:spTgt spid="4">
                                            <p:txEl>
                                              <p:pRg st="3" end="3"/>
                                            </p:txEl>
                                          </p:spTgt>
                                        </p:tgtEl>
                                        <p:attrNameLst>
                                          <p:attrName>ppt_h</p:attrName>
                                        </p:attrNameLst>
                                      </p:cBhvr>
                                      <p:tavLst>
                                        <p:tav tm="0">
                                          <p:val>
                                            <p:fltVal val="0"/>
                                          </p:val>
                                        </p:tav>
                                        <p:tav tm="100000">
                                          <p:val>
                                            <p:strVal val="#ppt_h"/>
                                          </p:val>
                                        </p:tav>
                                      </p:tavLst>
                                    </p:anim>
                                  </p:childTnLst>
                                </p:cTn>
                              </p:par>
                            </p:childTnLst>
                          </p:cTn>
                        </p:par>
                        <p:par>
                          <p:cTn id="32" fill="hold">
                            <p:stCondLst>
                              <p:cond delay="4000"/>
                            </p:stCondLst>
                            <p:childTnLst>
                              <p:par>
                                <p:cTn id="33" presetID="17" presetClass="entr" presetSubtype="1" fill="hold" grpId="0" nodeType="afterEffect">
                                  <p:stCondLst>
                                    <p:cond delay="0"/>
                                  </p:stCondLst>
                                  <p:childTnLst>
                                    <p:set>
                                      <p:cBhvr additive="base">
                                        <p:cTn id="34" dur="1000" fill="hold">
                                          <p:stCondLst>
                                            <p:cond delay="0"/>
                                          </p:stCondLst>
                                        </p:cTn>
                                        <p:tgtEl>
                                          <p:spTgt spid="4">
                                            <p:txEl>
                                              <p:pRg st="4" end="4"/>
                                            </p:txEl>
                                          </p:spTgt>
                                        </p:tgtEl>
                                        <p:attrNameLst>
                                          <p:attrName>style.visibility</p:attrName>
                                        </p:attrNameLst>
                                      </p:cBhvr>
                                      <p:to>
                                        <p:strVal val="visible"/>
                                      </p:to>
                                    </p:set>
                                    <p:anim calcmode="lin" valueType="num">
                                      <p:cBhvr additive="base">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6" dur="1000" fill="hold"/>
                                        <p:tgtEl>
                                          <p:spTgt spid="4">
                                            <p:txEl>
                                              <p:pRg st="4" end="4"/>
                                            </p:txEl>
                                          </p:spTgt>
                                        </p:tgtEl>
                                        <p:attrNameLst>
                                          <p:attrName>ppt_y</p:attrName>
                                        </p:attrNameLst>
                                      </p:cBhvr>
                                      <p:tavLst>
                                        <p:tav tm="0">
                                          <p:val>
                                            <p:strVal val="#ppt_y-#ppt_h/2"/>
                                          </p:val>
                                        </p:tav>
                                        <p:tav tm="100000">
                                          <p:val>
                                            <p:strVal val="#ppt_y"/>
                                          </p:val>
                                        </p:tav>
                                      </p:tavLst>
                                    </p:anim>
                                    <p:anim calcmode="lin" valueType="num">
                                      <p:cBhvr additive="base">
                                        <p:cTn id="37" dur="1000" fill="hold"/>
                                        <p:tgtEl>
                                          <p:spTgt spid="4">
                                            <p:txEl>
                                              <p:pRg st="4" end="4"/>
                                            </p:txEl>
                                          </p:spTgt>
                                        </p:tgtEl>
                                        <p:attrNameLst>
                                          <p:attrName>ppt_w</p:attrName>
                                        </p:attrNameLst>
                                      </p:cBhvr>
                                      <p:tavLst>
                                        <p:tav tm="0">
                                          <p:val>
                                            <p:strVal val="#ppt_w"/>
                                          </p:val>
                                        </p:tav>
                                        <p:tav tm="100000">
                                          <p:val>
                                            <p:strVal val="#ppt_w"/>
                                          </p:val>
                                        </p:tav>
                                      </p:tavLst>
                                    </p:anim>
                                    <p:anim calcmode="lin" valueType="num">
                                      <p:cBhvr additive="base">
                                        <p:cTn id="38" dur="1000" fill="hold"/>
                                        <p:tgtEl>
                                          <p:spTgt spid="4">
                                            <p:txEl>
                                              <p:pRg st="4" end="4"/>
                                            </p:txEl>
                                          </p:spTgt>
                                        </p:tgtEl>
                                        <p:attrNameLst>
                                          <p:attrName>ppt_h</p:attrName>
                                        </p:attrNameLst>
                                      </p:cBhvr>
                                      <p:tavLst>
                                        <p:tav tm="0">
                                          <p:val>
                                            <p:fltVal val="0"/>
                                          </p:val>
                                        </p:tav>
                                        <p:tav tm="100000">
                                          <p:val>
                                            <p:strVal val="#ppt_h"/>
                                          </p:val>
                                        </p:tav>
                                      </p:tavLst>
                                    </p:anim>
                                  </p:childTnLst>
                                </p:cTn>
                              </p:par>
                            </p:childTnLst>
                          </p:cTn>
                        </p:par>
                        <p:par>
                          <p:cTn id="39" fill="hold">
                            <p:stCondLst>
                              <p:cond delay="5000"/>
                            </p:stCondLst>
                            <p:childTnLst>
                              <p:par>
                                <p:cTn id="40" presetID="17" presetClass="entr" presetSubtype="1" fill="hold" grpId="0" nodeType="afterEffect">
                                  <p:stCondLst>
                                    <p:cond delay="0"/>
                                  </p:stCondLst>
                                  <p:childTnLst>
                                    <p:set>
                                      <p:cBhvr additive="base">
                                        <p:cTn id="41" dur="1000" fill="hold">
                                          <p:stCondLst>
                                            <p:cond delay="0"/>
                                          </p:stCondLst>
                                        </p:cTn>
                                        <p:tgtEl>
                                          <p:spTgt spid="4">
                                            <p:txEl>
                                              <p:pRg st="5" end="5"/>
                                            </p:txEl>
                                          </p:spTgt>
                                        </p:tgtEl>
                                        <p:attrNameLst>
                                          <p:attrName>style.visibility</p:attrName>
                                        </p:attrNameLst>
                                      </p:cBhvr>
                                      <p:to>
                                        <p:strVal val="visible"/>
                                      </p:to>
                                    </p:set>
                                    <p:anim calcmode="lin" valueType="num">
                                      <p:cBhvr additive="base">
                                        <p:cTn id="4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3" dur="1000" fill="hold"/>
                                        <p:tgtEl>
                                          <p:spTgt spid="4">
                                            <p:txEl>
                                              <p:pRg st="5" end="5"/>
                                            </p:txEl>
                                          </p:spTgt>
                                        </p:tgtEl>
                                        <p:attrNameLst>
                                          <p:attrName>ppt_y</p:attrName>
                                        </p:attrNameLst>
                                      </p:cBhvr>
                                      <p:tavLst>
                                        <p:tav tm="0">
                                          <p:val>
                                            <p:strVal val="#ppt_y-#ppt_h/2"/>
                                          </p:val>
                                        </p:tav>
                                        <p:tav tm="100000">
                                          <p:val>
                                            <p:strVal val="#ppt_y"/>
                                          </p:val>
                                        </p:tav>
                                      </p:tavLst>
                                    </p:anim>
                                    <p:anim calcmode="lin" valueType="num">
                                      <p:cBhvr additive="base">
                                        <p:cTn id="44" dur="1000" fill="hold"/>
                                        <p:tgtEl>
                                          <p:spTgt spid="4">
                                            <p:txEl>
                                              <p:pRg st="5" end="5"/>
                                            </p:txEl>
                                          </p:spTgt>
                                        </p:tgtEl>
                                        <p:attrNameLst>
                                          <p:attrName>ppt_w</p:attrName>
                                        </p:attrNameLst>
                                      </p:cBhvr>
                                      <p:tavLst>
                                        <p:tav tm="0">
                                          <p:val>
                                            <p:strVal val="#ppt_w"/>
                                          </p:val>
                                        </p:tav>
                                        <p:tav tm="100000">
                                          <p:val>
                                            <p:strVal val="#ppt_w"/>
                                          </p:val>
                                        </p:tav>
                                      </p:tavLst>
                                    </p:anim>
                                    <p:anim calcmode="lin" valueType="num">
                                      <p:cBhvr additive="base">
                                        <p:cTn id="45" dur="1000" fill="hold"/>
                                        <p:tgtEl>
                                          <p:spTgt spid="4">
                                            <p:txEl>
                                              <p:pRg st="5" end="5"/>
                                            </p:txEl>
                                          </p:spTgt>
                                        </p:tgtEl>
                                        <p:attrNameLst>
                                          <p:attrName>ppt_h</p:attrName>
                                        </p:attrNameLst>
                                      </p:cBhvr>
                                      <p:tavLst>
                                        <p:tav tm="0">
                                          <p:val>
                                            <p:fltVal val="0"/>
                                          </p:val>
                                        </p:tav>
                                        <p:tav tm="100000">
                                          <p:val>
                                            <p:strVal val="#ppt_h"/>
                                          </p:val>
                                        </p:tav>
                                      </p:tavLst>
                                    </p:anim>
                                  </p:childTnLst>
                                </p:cTn>
                              </p:par>
                            </p:childTnLst>
                          </p:cTn>
                        </p:par>
                        <p:par>
                          <p:cTn id="46" fill="hold">
                            <p:stCondLst>
                              <p:cond delay="6000"/>
                            </p:stCondLst>
                            <p:childTnLst>
                              <p:par>
                                <p:cTn id="47" presetID="17" presetClass="entr" presetSubtype="1" fill="hold" grpId="0" nodeType="afterEffect">
                                  <p:stCondLst>
                                    <p:cond delay="0"/>
                                  </p:stCondLst>
                                  <p:childTnLst>
                                    <p:set>
                                      <p:cBhvr additive="base">
                                        <p:cTn id="48" dur="1000" fill="hold">
                                          <p:stCondLst>
                                            <p:cond delay="0"/>
                                          </p:stCondLst>
                                        </p:cTn>
                                        <p:tgtEl>
                                          <p:spTgt spid="4">
                                            <p:txEl>
                                              <p:pRg st="6" end="6"/>
                                            </p:txEl>
                                          </p:spTgt>
                                        </p:tgtEl>
                                        <p:attrNameLst>
                                          <p:attrName>style.visibility</p:attrName>
                                        </p:attrNameLst>
                                      </p:cBhvr>
                                      <p:to>
                                        <p:strVal val="visible"/>
                                      </p:to>
                                    </p:set>
                                    <p:anim calcmode="lin" valueType="num">
                                      <p:cBhvr additive="base">
                                        <p:cTn id="4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4">
                                            <p:txEl>
                                              <p:pRg st="6" end="6"/>
                                            </p:txEl>
                                          </p:spTgt>
                                        </p:tgtEl>
                                        <p:attrNameLst>
                                          <p:attrName>ppt_y</p:attrName>
                                        </p:attrNameLst>
                                      </p:cBhvr>
                                      <p:tavLst>
                                        <p:tav tm="0">
                                          <p:val>
                                            <p:strVal val="#ppt_y-#ppt_h/2"/>
                                          </p:val>
                                        </p:tav>
                                        <p:tav tm="100000">
                                          <p:val>
                                            <p:strVal val="#ppt_y"/>
                                          </p:val>
                                        </p:tav>
                                      </p:tavLst>
                                    </p:anim>
                                    <p:anim calcmode="lin" valueType="num">
                                      <p:cBhvr additive="base">
                                        <p:cTn id="51" dur="1000" fill="hold"/>
                                        <p:tgtEl>
                                          <p:spTgt spid="4">
                                            <p:txEl>
                                              <p:pRg st="6" end="6"/>
                                            </p:txEl>
                                          </p:spTgt>
                                        </p:tgtEl>
                                        <p:attrNameLst>
                                          <p:attrName>ppt_w</p:attrName>
                                        </p:attrNameLst>
                                      </p:cBhvr>
                                      <p:tavLst>
                                        <p:tav tm="0">
                                          <p:val>
                                            <p:strVal val="#ppt_w"/>
                                          </p:val>
                                        </p:tav>
                                        <p:tav tm="100000">
                                          <p:val>
                                            <p:strVal val="#ppt_w"/>
                                          </p:val>
                                        </p:tav>
                                      </p:tavLst>
                                    </p:anim>
                                    <p:anim calcmode="lin" valueType="num">
                                      <p:cBhvr additive="base">
                                        <p:cTn id="52" dur="1000" fill="hold"/>
                                        <p:tgtEl>
                                          <p:spTgt spid="4">
                                            <p:txEl>
                                              <p:pRg st="6" end="6"/>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9240" y="3013075"/>
            <a:ext cx="2899410" cy="901700"/>
          </a:xfrm>
        </p:spPr>
        <p:txBody>
          <a:bodyPr>
            <a:noAutofit/>
          </a:bodyPr>
          <a:lstStyle/>
          <a:p>
            <a:pPr algn="l"/>
            <a:r>
              <a:rPr lang="en-US" altLang="zh-CN" sz="4000" smtClean="0">
                <a:solidFill>
                  <a:schemeClr val="tx1"/>
                </a:solidFill>
                <a:effectLst>
                  <a:outerShdw blurRad="38100" dist="38100" dir="2700000" algn="tl">
                    <a:srgbClr val="000000">
                      <a:alpha val="43137"/>
                    </a:srgbClr>
                  </a:outerShdw>
                </a:effectLst>
                <a:latin typeface="Times New Roman" panose="02020603050405020304" charset="0"/>
                <a:ea typeface="Microsoft YaHei" panose="020B0503020204020204" pitchFamily="34" charset="-122"/>
                <a:cs typeface="Times New Roman" panose="02020603050405020304" charset="0"/>
                <a:sym typeface="+mn-ea"/>
              </a:rPr>
              <a:t>Accidents</a:t>
            </a:r>
          </a:p>
        </p:txBody>
      </p:sp>
      <p:sp>
        <p:nvSpPr>
          <p:cNvPr id="4" name="Text Box 3"/>
          <p:cNvSpPr txBox="1"/>
          <p:nvPr/>
        </p:nvSpPr>
        <p:spPr>
          <a:xfrm>
            <a:off x="0" y="2679700"/>
            <a:ext cx="1539240" cy="1568450"/>
          </a:xfrm>
          <a:prstGeom prst="rect">
            <a:avLst/>
          </a:prstGeom>
          <a:noFill/>
        </p:spPr>
        <p:txBody>
          <a:bodyPr wrap="none" rtlCol="0" anchor="t">
            <a:spAutoFit/>
          </a:bodyPr>
          <a:lstStyle/>
          <a:p>
            <a:pPr marR="0" indent="0" algn="ctr" defTabSz="914400" fontAlgn="auto">
              <a:lnSpc>
                <a:spcPct val="100000"/>
              </a:lnSpc>
              <a:spcBef>
                <a:spcPts val="0"/>
              </a:spcBef>
              <a:spcAft>
                <a:spcPts val="0"/>
              </a:spcAft>
              <a:buClrTx/>
              <a:buSzTx/>
              <a:buFontTx/>
              <a:buNone/>
              <a:defRPr/>
            </a:pPr>
            <a:r>
              <a:rPr lang="en-US" altLang="zh-CN" sz="9600" b="1">
                <a:solidFill>
                  <a:schemeClr val="tx1">
                    <a:lumMod val="85000"/>
                    <a:lumOff val="15000"/>
                  </a:schemeClr>
                </a:solidFill>
                <a:effectLst>
                  <a:outerShdw blurRad="38100" dist="38100" dir="2700000" algn="tl">
                    <a:srgbClr val="000000">
                      <a:alpha val="43137"/>
                    </a:srgbClr>
                  </a:outerShdw>
                </a:effectLst>
                <a:latin typeface="Arial" panose="020B0604020202020204" pitchFamily="34" charset="0"/>
                <a:ea typeface="Microsoft YaHei" panose="020B0503020204020204" pitchFamily="34" charset="-122"/>
                <a:sym typeface="Arial" panose="020B0604020202020204" pitchFamily="34" charset="0"/>
              </a:rPr>
              <a:t>0</a:t>
            </a:r>
            <a:r>
              <a:rPr lang="ru-RU" altLang="en-US" sz="9600" b="1">
                <a:solidFill>
                  <a:schemeClr val="tx1">
                    <a:lumMod val="85000"/>
                    <a:lumOff val="15000"/>
                  </a:schemeClr>
                </a:solidFill>
                <a:effectLst>
                  <a:outerShdw blurRad="38100" dist="38100" dir="2700000" algn="tl">
                    <a:srgbClr val="000000">
                      <a:alpha val="43137"/>
                    </a:srgbClr>
                  </a:outerShdw>
                </a:effectLst>
                <a:latin typeface="Arial" panose="020B0604020202020204" pitchFamily="34" charset="0"/>
                <a:ea typeface="Microsoft YaHei" panose="020B0503020204020204" pitchFamily="34" charset="-122"/>
                <a:sym typeface="Arial" panose="020B0604020202020204" pitchFamily="34" charset="0"/>
              </a:rPr>
              <a:t>2</a:t>
            </a:r>
          </a:p>
        </p:txBody>
      </p:sp>
      <p:pic>
        <p:nvPicPr>
          <p:cNvPr id="101" name="Content Placeholder 100"/>
          <p:cNvPicPr>
            <a:picLocks noGrp="1"/>
          </p:cNvPicPr>
          <p:nvPr>
            <p:ph idx="1"/>
          </p:nvPr>
        </p:nvPicPr>
        <p:blipFill>
          <a:blip r:embed="rId2"/>
          <a:stretch>
            <a:fillRect/>
          </a:stretch>
        </p:blipFill>
        <p:spPr>
          <a:xfrm>
            <a:off x="5781675" y="1417320"/>
            <a:ext cx="6410325" cy="409321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nodeType="afterEffect">
                                  <p:stCondLst>
                                    <p:cond delay="0"/>
                                  </p:stCondLst>
                                  <p:childTnLst>
                                    <p:set>
                                      <p:cBhvr additive="base">
                                        <p:cTn id="6" dur="1000" fill="hold">
                                          <p:stCondLst>
                                            <p:cond delay="0"/>
                                          </p:stCondLst>
                                        </p:cTn>
                                        <p:tgtEl>
                                          <p:spTgt spid="101"/>
                                        </p:tgtEl>
                                        <p:attrNameLst>
                                          <p:attrName>style.visibility</p:attrName>
                                        </p:attrNameLst>
                                      </p:cBhvr>
                                      <p:to>
                                        <p:strVal val="visible"/>
                                      </p:to>
                                    </p:set>
                                    <p:anim calcmode="lin" valueType="num">
                                      <p:cBhvr additive="base">
                                        <p:cTn id="7" dur="1000" fill="hold"/>
                                        <p:tgtEl>
                                          <p:spTgt spid="101"/>
                                        </p:tgtEl>
                                        <p:attrNameLst>
                                          <p:attrName>ppt_x</p:attrName>
                                        </p:attrNameLst>
                                      </p:cBhvr>
                                      <p:tavLst>
                                        <p:tav tm="0">
                                          <p:val>
                                            <p:strVal val="#ppt_x+#ppt_w/2"/>
                                          </p:val>
                                        </p:tav>
                                        <p:tav tm="100000">
                                          <p:val>
                                            <p:strVal val="#ppt_x"/>
                                          </p:val>
                                        </p:tav>
                                      </p:tavLst>
                                    </p:anim>
                                    <p:anim calcmode="lin" valueType="num">
                                      <p:cBhvr additive="base">
                                        <p:cTn id="8" dur="1000" fill="hold"/>
                                        <p:tgtEl>
                                          <p:spTgt spid="101"/>
                                        </p:tgtEl>
                                        <p:attrNameLst>
                                          <p:attrName>ppt_y</p:attrName>
                                        </p:attrNameLst>
                                      </p:cBhvr>
                                      <p:tavLst>
                                        <p:tav tm="0">
                                          <p:val>
                                            <p:strVal val="#ppt_y"/>
                                          </p:val>
                                        </p:tav>
                                        <p:tav tm="100000">
                                          <p:val>
                                            <p:strVal val="#ppt_y"/>
                                          </p:val>
                                        </p:tav>
                                      </p:tavLst>
                                    </p:anim>
                                    <p:anim calcmode="lin" valueType="num">
                                      <p:cBhvr additive="base">
                                        <p:cTn id="9" dur="1000" fill="hold"/>
                                        <p:tgtEl>
                                          <p:spTgt spid="101"/>
                                        </p:tgtEl>
                                        <p:attrNameLst>
                                          <p:attrName>ppt_w</p:attrName>
                                        </p:attrNameLst>
                                      </p:cBhvr>
                                      <p:tavLst>
                                        <p:tav tm="0">
                                          <p:val>
                                            <p:fltVal val="0"/>
                                          </p:val>
                                        </p:tav>
                                        <p:tav tm="100000">
                                          <p:val>
                                            <p:strVal val="#ppt_w"/>
                                          </p:val>
                                        </p:tav>
                                      </p:tavLst>
                                    </p:anim>
                                    <p:anim calcmode="lin" valueType="num">
                                      <p:cBhvr additive="base">
                                        <p:cTn id="10" dur="1000" fill="hold"/>
                                        <p:tgtEl>
                                          <p:spTgt spid="101"/>
                                        </p:tgtEl>
                                        <p:attrNameLst>
                                          <p:attrName>ppt_h</p:attrName>
                                        </p:attrNameLst>
                                      </p:cBhvr>
                                      <p:tavLst>
                                        <p:tav tm="0">
                                          <p:val>
                                            <p:strVal val="#ppt_h"/>
                                          </p:val>
                                        </p:tav>
                                        <p:tav tm="100000">
                                          <p:val>
                                            <p:strVal val="#ppt_h"/>
                                          </p:val>
                                        </p:tav>
                                      </p:tavLst>
                                    </p:anim>
                                  </p:childTnLst>
                                </p:cTn>
                              </p:par>
                              <p:par>
                                <p:cTn id="11" presetID="2" presetClass="entr" presetSubtype="8" fill="hold" grpId="0" nodeType="withEffect">
                                  <p:stCondLst>
                                    <p:cond delay="0"/>
                                  </p:stCondLst>
                                  <p:childTnLst>
                                    <p:set>
                                      <p:cBhvr>
                                        <p:cTn id="12" dur="1000"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0-#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000"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0-#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 name="Picture 1" descr="IMG_256"/>
          <p:cNvPicPr>
            <a:picLocks noGrp="1" noChangeAspect="1"/>
          </p:cNvPicPr>
          <p:nvPr>
            <p:ph sz="quarter" idx="13"/>
          </p:nvPr>
        </p:nvPicPr>
        <p:blipFill>
          <a:blip r:embed="rId3"/>
          <a:stretch>
            <a:fillRect/>
          </a:stretch>
        </p:blipFill>
        <p:spPr>
          <a:xfrm>
            <a:off x="1915160" y="-64135"/>
            <a:ext cx="8361680" cy="4511040"/>
          </a:xfrm>
          <a:prstGeom prst="rect">
            <a:avLst/>
          </a:prstGeom>
          <a:noFill/>
          <a:ln w="9525">
            <a:noFill/>
          </a:ln>
        </p:spPr>
      </p:pic>
      <p:sp>
        <p:nvSpPr>
          <p:cNvPr id="102" name="Text Box 101"/>
          <p:cNvSpPr txBox="1"/>
          <p:nvPr/>
        </p:nvSpPr>
        <p:spPr>
          <a:xfrm>
            <a:off x="0" y="4778375"/>
            <a:ext cx="12192000" cy="1753235"/>
          </a:xfrm>
          <a:prstGeom prst="rect">
            <a:avLst/>
          </a:prstGeom>
          <a:noFill/>
          <a:ln w="9525">
            <a:noFill/>
          </a:ln>
        </p:spPr>
        <p:txBody>
          <a:bodyPr wrap="square">
            <a:spAutoFit/>
          </a:bodyPr>
          <a:lstStyle/>
          <a:p>
            <a:pPr indent="0" algn="just"/>
            <a:r>
              <a:rPr lang="en-US" sz="3600" b="0">
                <a:latin typeface="Times New Roman" panose="02020603050405020304" charset="0"/>
                <a:ea typeface="SimSun" panose="02010600030101010101" pitchFamily="2" charset="-122"/>
                <a:cs typeface="Times New Roman" panose="02020603050405020304" charset="0"/>
              </a:rPr>
              <a:t>Over the course of its 21st century history, there have been accidents at the tower, including a fire in 2000, the tower struck by a parachutist in 2004, and a minor fire in 2007.</a:t>
            </a:r>
            <a:endParaRPr lang="en-US" sz="3600">
              <a:latin typeface="Times New Roman" panose="02020603050405020304" charset="0"/>
              <a:cs typeface="Times New Roman" panose="0202060305040502030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000"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000" fill="hold">
                                          <p:stCondLst>
                                            <p:cond delay="0"/>
                                          </p:stCondLst>
                                        </p:cTn>
                                        <p:tgtEl>
                                          <p:spTgt spid="102"/>
                                        </p:tgtEl>
                                        <p:attrNameLst>
                                          <p:attrName>style.visibility</p:attrName>
                                        </p:attrNameLst>
                                      </p:cBhvr>
                                      <p:to>
                                        <p:strVal val="visible"/>
                                      </p:to>
                                    </p:set>
                                    <p:anim calcmode="lin" valueType="num">
                                      <p:cBhvr additive="base">
                                        <p:cTn id="12" dur="1000" fill="hold"/>
                                        <p:tgtEl>
                                          <p:spTgt spid="102"/>
                                        </p:tgtEl>
                                        <p:attrNameLst>
                                          <p:attrName>ppt_x</p:attrName>
                                        </p:attrNameLst>
                                      </p:cBhvr>
                                      <p:tavLst>
                                        <p:tav tm="0">
                                          <p:val>
                                            <p:strVal val="#ppt_x"/>
                                          </p:val>
                                        </p:tav>
                                        <p:tav tm="100000">
                                          <p:val>
                                            <p:strVal val="#ppt_x"/>
                                          </p:val>
                                        </p:tav>
                                      </p:tavLst>
                                    </p:anim>
                                    <p:anim calcmode="lin" valueType="num">
                                      <p:cBhvr additive="base">
                                        <p:cTn id="13" dur="10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IMG_256"/>
          <p:cNvPicPr>
            <a:picLocks noChangeAspect="1"/>
          </p:cNvPicPr>
          <p:nvPr/>
        </p:nvPicPr>
        <p:blipFill>
          <a:blip r:embed="rId2"/>
          <a:stretch>
            <a:fillRect/>
          </a:stretch>
        </p:blipFill>
        <p:spPr>
          <a:xfrm>
            <a:off x="7122160" y="894080"/>
            <a:ext cx="5069840" cy="5069840"/>
          </a:xfrm>
          <a:prstGeom prst="rect">
            <a:avLst/>
          </a:prstGeom>
          <a:noFill/>
          <a:ln w="9525">
            <a:noFill/>
          </a:ln>
        </p:spPr>
      </p:pic>
      <p:sp>
        <p:nvSpPr>
          <p:cNvPr id="2" name="Text Box 1"/>
          <p:cNvSpPr txBox="1"/>
          <p:nvPr/>
        </p:nvSpPr>
        <p:spPr>
          <a:xfrm>
            <a:off x="0" y="2644775"/>
            <a:ext cx="1539240" cy="1568450"/>
          </a:xfrm>
          <a:prstGeom prst="rect">
            <a:avLst/>
          </a:prstGeom>
          <a:noFill/>
        </p:spPr>
        <p:txBody>
          <a:bodyPr wrap="none" rtlCol="0" anchor="t">
            <a:spAutoFit/>
          </a:bodyPr>
          <a:lstStyle/>
          <a:p>
            <a:pPr marR="0" indent="0" algn="ctr" defTabSz="914400" fontAlgn="auto">
              <a:lnSpc>
                <a:spcPct val="100000"/>
              </a:lnSpc>
              <a:spcBef>
                <a:spcPts val="0"/>
              </a:spcBef>
              <a:spcAft>
                <a:spcPts val="0"/>
              </a:spcAft>
              <a:buClrTx/>
              <a:buSzTx/>
              <a:buFontTx/>
              <a:buNone/>
              <a:defRPr/>
            </a:pPr>
            <a:r>
              <a:rPr lang="en-US" altLang="zh-CN" sz="9600" b="1">
                <a:solidFill>
                  <a:schemeClr val="tx1">
                    <a:lumMod val="85000"/>
                    <a:lumOff val="15000"/>
                  </a:schemeClr>
                </a:solidFill>
                <a:effectLst>
                  <a:outerShdw blurRad="38100" dist="38100" dir="2700000" algn="tl">
                    <a:srgbClr val="000000">
                      <a:alpha val="43137"/>
                    </a:srgbClr>
                  </a:outerShdw>
                </a:effectLst>
                <a:latin typeface="Arial" panose="020B0604020202020204" pitchFamily="34" charset="0"/>
                <a:ea typeface="Microsoft YaHei" panose="020B0503020204020204" pitchFamily="34" charset="-122"/>
                <a:sym typeface="Arial" panose="020B0604020202020204" pitchFamily="34" charset="0"/>
              </a:rPr>
              <a:t>0</a:t>
            </a:r>
            <a:r>
              <a:rPr lang="ru-RU" altLang="en-US" sz="9600" b="1">
                <a:solidFill>
                  <a:schemeClr val="tx1">
                    <a:lumMod val="85000"/>
                    <a:lumOff val="15000"/>
                  </a:schemeClr>
                </a:solidFill>
                <a:effectLst>
                  <a:outerShdw blurRad="38100" dist="38100" dir="2700000" algn="tl">
                    <a:srgbClr val="000000">
                      <a:alpha val="43137"/>
                    </a:srgbClr>
                  </a:outerShdw>
                </a:effectLst>
                <a:latin typeface="Arial" panose="020B0604020202020204" pitchFamily="34" charset="0"/>
                <a:ea typeface="Microsoft YaHei" panose="020B0503020204020204" pitchFamily="34" charset="-122"/>
                <a:sym typeface="Arial" panose="020B0604020202020204" pitchFamily="34" charset="0"/>
              </a:rPr>
              <a:t>3</a:t>
            </a:r>
          </a:p>
        </p:txBody>
      </p:sp>
      <p:sp>
        <p:nvSpPr>
          <p:cNvPr id="4" name="Text Box 3"/>
          <p:cNvSpPr txBox="1"/>
          <p:nvPr/>
        </p:nvSpPr>
        <p:spPr>
          <a:xfrm>
            <a:off x="1539240" y="2767965"/>
            <a:ext cx="5583555" cy="1322070"/>
          </a:xfrm>
          <a:prstGeom prst="rect">
            <a:avLst/>
          </a:prstGeom>
          <a:noFill/>
        </p:spPr>
        <p:txBody>
          <a:bodyPr wrap="square" rtlCol="0" anchor="t">
            <a:spAutoFit/>
          </a:bodyPr>
          <a:lstStyle/>
          <a:p>
            <a:pPr algn="l"/>
            <a:r>
              <a:rPr lang="en-US" altLang="zh-CN" sz="4000" b="1" smtClean="0">
                <a:solidFill>
                  <a:schemeClr val="tx1">
                    <a:lumMod val="85000"/>
                    <a:lumOff val="15000"/>
                  </a:schemeClr>
                </a:solidFill>
                <a:effectLst>
                  <a:outerShdw blurRad="38100" dist="38100" dir="2700000" algn="tl">
                    <a:srgbClr val="000000">
                      <a:alpha val="43137"/>
                    </a:srgbClr>
                  </a:outerShdw>
                </a:effectLst>
                <a:uFillTx/>
                <a:latin typeface="Times New Roman" panose="02020603050405020304" charset="0"/>
                <a:ea typeface="Microsoft YaHei" panose="020B0503020204020204" pitchFamily="34" charset="-122"/>
                <a:cs typeface="Times New Roman" panose="02020603050405020304" charset="0"/>
                <a:sym typeface="+mn-ea"/>
              </a:rPr>
              <a:t>Reopening and recent activity</a:t>
            </a:r>
            <a:endParaRPr lang="en-US" sz="4000"/>
          </a:p>
        </p:txBody>
      </p:sp>
    </p:spTree>
  </p:cSld>
  <p:clrMapOvr>
    <a:masterClrMapping/>
  </p:clrMapOvr>
  <mc:AlternateContent xmlns:mc="http://schemas.openxmlformats.org/markup-compatibility/2006" xmlns:p14="http://schemas.microsoft.com/office/powerpoint/2010/main">
    <mc:Choice Requires="p14">
      <p:transition spd="slow">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nodeType="afterEffect">
                                  <p:stCondLst>
                                    <p:cond delay="0"/>
                                  </p:stCondLst>
                                  <p:childTnLst>
                                    <p:set>
                                      <p:cBhvr additive="base">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anim calcmode="lin" valueType="num">
                                      <p:cBhvr additive="base">
                                        <p:cTn id="9" dur="1000" fill="hold"/>
                                        <p:tgtEl>
                                          <p:spTgt spid="3"/>
                                        </p:tgtEl>
                                        <p:attrNameLst>
                                          <p:attrName>ppt_w</p:attrName>
                                        </p:attrNameLst>
                                      </p:cBhvr>
                                      <p:tavLst>
                                        <p:tav tm="0">
                                          <p:val>
                                            <p:fltVal val="0"/>
                                          </p:val>
                                        </p:tav>
                                        <p:tav tm="100000">
                                          <p:val>
                                            <p:strVal val="#ppt_w"/>
                                          </p:val>
                                        </p:tav>
                                      </p:tavLst>
                                    </p:anim>
                                    <p:anim calcmode="lin" valueType="num">
                                      <p:cBhvr additive="base">
                                        <p:cTn id="10" dur="1000" fill="hold"/>
                                        <p:tgtEl>
                                          <p:spTgt spid="3"/>
                                        </p:tgtEl>
                                        <p:attrNameLst>
                                          <p:attrName>ppt_h</p:attrName>
                                        </p:attrNameLst>
                                      </p:cBhvr>
                                      <p:tavLst>
                                        <p:tav tm="0">
                                          <p:val>
                                            <p:strVal val="#ppt_h"/>
                                          </p:val>
                                        </p:tav>
                                        <p:tav tm="100000">
                                          <p:val>
                                            <p:strVal val="#ppt_h"/>
                                          </p:val>
                                        </p:tav>
                                      </p:tavLst>
                                    </p:anim>
                                  </p:childTnLst>
                                </p:cTn>
                              </p:par>
                              <p:par>
                                <p:cTn id="11" presetID="2" presetClass="entr" presetSubtype="8" fill="hold" grpId="0" nodeType="withEffect">
                                  <p:stCondLst>
                                    <p:cond delay="0"/>
                                  </p:stCondLst>
                                  <p:childTnLst>
                                    <p:set>
                                      <p:cBhvr>
                                        <p:cTn id="12" dur="1000"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0-#ppt_w/2"/>
                                          </p:val>
                                        </p:tav>
                                        <p:tav tm="100000">
                                          <p:val>
                                            <p:strVal val="#ppt_x"/>
                                          </p:val>
                                        </p:tav>
                                      </p:tavLst>
                                    </p:anim>
                                    <p:anim calcmode="lin" valueType="num">
                                      <p:cBhvr additive="base">
                                        <p:cTn id="14" dur="100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000"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0-#ppt_w/2"/>
                                          </p:val>
                                        </p:tav>
                                        <p:tav tm="100000">
                                          <p:val>
                                            <p:strVal val="#ppt_x"/>
                                          </p:val>
                                        </p:tav>
                                      </p:tavLst>
                                    </p:anim>
                                    <p:anim calcmode="lin" valueType="num">
                                      <p:cBhvr additive="base">
                                        <p:cTn id="1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9"/>
          <p:cNvSpPr txBox="1"/>
          <p:nvPr/>
        </p:nvSpPr>
        <p:spPr>
          <a:xfrm>
            <a:off x="0" y="923925"/>
            <a:ext cx="12192000" cy="2540635"/>
          </a:xfrm>
          <a:prstGeom prst="rect">
            <a:avLst/>
          </a:prstGeom>
          <a:noFill/>
        </p:spPr>
        <p:txBody>
          <a:bodyPr wrap="square" rtlCol="0" anchor="t">
            <a:spAutoFit/>
          </a:bodyPr>
          <a:lstStyle/>
          <a:p>
            <a:pPr algn="just">
              <a:lnSpc>
                <a:spcPct val="80000"/>
              </a:lnSpc>
              <a:spcBef>
                <a:spcPts val="0"/>
              </a:spcBef>
              <a:spcAft>
                <a:spcPts val="1000"/>
              </a:spcAft>
              <a:buFont typeface="Arial" panose="020B0604020202020204" pitchFamily="34" charset="0"/>
              <a:buNone/>
            </a:pPr>
            <a:r>
              <a:rPr lang="en-US" altLang="zh-CN" sz="2400" spc="150" smtClean="0">
                <a:solidFill>
                  <a:schemeClr val="tx1">
                    <a:lumMod val="85000"/>
                    <a:lumOff val="15000"/>
                  </a:schemeClr>
                </a:solidFill>
                <a:latin typeface="Times New Roman" panose="02020603050405020304" charset="0"/>
                <a:ea typeface="Microsoft YaHei" panose="020B0503020204020204" pitchFamily="34" charset="-122"/>
                <a:cs typeface="Times New Roman" panose="02020603050405020304" charset="0"/>
                <a:sym typeface="+mn-ea"/>
              </a:rPr>
              <a:t>On 21 July 2018, there was a race up the tower, featuring athletes from 12 countries.</a:t>
            </a:r>
            <a:endParaRPr lang="en-US" altLang="zh-CN" sz="2400" smtClean="0">
              <a:latin typeface="Times New Roman" panose="02020603050405020304" charset="0"/>
              <a:cs typeface="Times New Roman" panose="02020603050405020304" charset="0"/>
            </a:endParaRPr>
          </a:p>
          <a:p>
            <a:pPr algn="just">
              <a:lnSpc>
                <a:spcPct val="80000"/>
              </a:lnSpc>
              <a:spcBef>
                <a:spcPts val="0"/>
              </a:spcBef>
              <a:spcAft>
                <a:spcPts val="1000"/>
              </a:spcAft>
              <a:buFont typeface="Arial" panose="020B0604020202020204" pitchFamily="34" charset="0"/>
              <a:buNone/>
            </a:pPr>
            <a:r>
              <a:rPr lang="en-US" altLang="zh-CN" sz="2400" spc="150" smtClean="0">
                <a:solidFill>
                  <a:schemeClr val="tx1">
                    <a:lumMod val="85000"/>
                    <a:lumOff val="15000"/>
                  </a:schemeClr>
                </a:solidFill>
                <a:latin typeface="Times New Roman" panose="02020603050405020304" charset="0"/>
                <a:ea typeface="Microsoft YaHei" panose="020B0503020204020204" pitchFamily="34" charset="-122"/>
                <a:cs typeface="Times New Roman" panose="02020603050405020304" charset="0"/>
                <a:sym typeface="+mn-ea"/>
              </a:rPr>
              <a:t>They ran up the narrow, spiral staircase and reached the location at an altitude of 337.0 meters.</a:t>
            </a:r>
            <a:endParaRPr lang="en-US" altLang="zh-CN" sz="2400" smtClean="0">
              <a:latin typeface="Times New Roman" panose="02020603050405020304" charset="0"/>
              <a:cs typeface="Times New Roman" panose="02020603050405020304" charset="0"/>
            </a:endParaRPr>
          </a:p>
          <a:p>
            <a:pPr algn="just">
              <a:lnSpc>
                <a:spcPct val="80000"/>
              </a:lnSpc>
              <a:spcBef>
                <a:spcPts val="0"/>
              </a:spcBef>
              <a:spcAft>
                <a:spcPts val="1000"/>
              </a:spcAft>
              <a:buFont typeface="Arial" panose="020B0604020202020204" pitchFamily="34" charset="0"/>
              <a:buNone/>
            </a:pPr>
            <a:r>
              <a:rPr lang="en-US" altLang="zh-CN" sz="2400" spc="150" smtClean="0">
                <a:solidFill>
                  <a:schemeClr val="tx1">
                    <a:lumMod val="85000"/>
                    <a:lumOff val="15000"/>
                  </a:schemeClr>
                </a:solidFill>
                <a:latin typeface="Times New Roman" panose="02020603050405020304" charset="0"/>
                <a:ea typeface="Microsoft YaHei" panose="020B0503020204020204" pitchFamily="34" charset="-122"/>
                <a:cs typeface="Times New Roman" panose="02020603050405020304" charset="0"/>
                <a:sym typeface="+mn-ea"/>
              </a:rPr>
              <a:t>The fastest of the 28 athletes was German, Christian Riedl, who made it to the top in 9 minutes and 51 seconds.</a:t>
            </a:r>
            <a:endParaRPr lang="en-US" altLang="zh-CN" sz="2400" smtClean="0">
              <a:latin typeface="Times New Roman" panose="02020603050405020304" charset="0"/>
              <a:cs typeface="Times New Roman" panose="02020603050405020304" charset="0"/>
            </a:endParaRPr>
          </a:p>
          <a:p>
            <a:pPr algn="just">
              <a:lnSpc>
                <a:spcPct val="80000"/>
              </a:lnSpc>
              <a:spcBef>
                <a:spcPts val="0"/>
              </a:spcBef>
              <a:spcAft>
                <a:spcPts val="1000"/>
              </a:spcAft>
              <a:buFont typeface="Arial" panose="020B0604020202020204" pitchFamily="34" charset="0"/>
              <a:buNone/>
            </a:pPr>
            <a:r>
              <a:rPr lang="en-US" altLang="zh-CN" sz="2400" spc="150" smtClean="0">
                <a:solidFill>
                  <a:schemeClr val="tx1">
                    <a:lumMod val="85000"/>
                    <a:lumOff val="15000"/>
                  </a:schemeClr>
                </a:solidFill>
                <a:latin typeface="Times New Roman" panose="02020603050405020304" charset="0"/>
                <a:ea typeface="Microsoft YaHei" panose="020B0503020204020204" pitchFamily="34" charset="-122"/>
                <a:cs typeface="Times New Roman" panose="02020603050405020304" charset="0"/>
                <a:sym typeface="+mn-ea"/>
              </a:rPr>
              <a:t>The women's winner was Cynthia Harris (USA), who reached the top in 12 minutes and 15 seconds.</a:t>
            </a:r>
            <a:endParaRPr lang="en-US"/>
          </a:p>
        </p:txBody>
      </p:sp>
      <p:pic>
        <p:nvPicPr>
          <p:cNvPr id="103" name="Picture 102"/>
          <p:cNvPicPr/>
          <p:nvPr/>
        </p:nvPicPr>
        <p:blipFill>
          <a:blip r:embed="rId2"/>
          <a:stretch>
            <a:fillRect/>
          </a:stretch>
        </p:blipFill>
        <p:spPr>
          <a:xfrm>
            <a:off x="3002280" y="3465195"/>
            <a:ext cx="6186805" cy="339280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additive="base">
                                        <p:cTn id="7" dur="1000" fill="hold"/>
                                        <p:tgtEl>
                                          <p:spTgt spid="103"/>
                                        </p:tgtEl>
                                        <p:attrNameLst>
                                          <p:attrName>ppt_x</p:attrName>
                                        </p:attrNameLst>
                                      </p:cBhvr>
                                      <p:tavLst>
                                        <p:tav tm="0">
                                          <p:val>
                                            <p:strVal val="#ppt_x"/>
                                          </p:val>
                                        </p:tav>
                                        <p:tav tm="100000">
                                          <p:val>
                                            <p:strVal val="#ppt_x"/>
                                          </p:val>
                                        </p:tav>
                                      </p:tavLst>
                                    </p:anim>
                                    <p:anim calcmode="lin" valueType="num">
                                      <p:cBhvr additive="base">
                                        <p:cTn id="8" dur="1000" fill="hold"/>
                                        <p:tgtEl>
                                          <p:spTgt spid="10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000"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0-#ppt_w/2"/>
                                          </p:val>
                                        </p:tav>
                                        <p:tav tm="100000">
                                          <p:val>
                                            <p:strVal val="#ppt_x"/>
                                          </p:val>
                                        </p:tav>
                                      </p:tavLst>
                                    </p:anim>
                                    <p:anim calcmode="lin" valueType="num">
                                      <p:cBhvr additive="base">
                                        <p:cTn id="13"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2682"/>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SLIDE_BACKGROUND_TYPE" val="topBottom"/>
  <p:tag name="KSO_WM_SLIDE_BK_DARK_LIGHT" val="2"/>
  <p:tag name="KSO_WM_UNIT_TYPE" val="i"/>
  <p:tag name="KSO_WM_UNIT_INDEX" val="1"/>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SLIDE_BACKGROUND_TYPE" val="bottomTop"/>
  <p:tag name="KSO_WM_SLIDE_BK_DARK_LIGHT" val="2"/>
  <p:tag name="KSO_WM_UNIT_TYPE" val="i"/>
  <p:tag name="KSO_WM_UNIT_INDEX" val="1"/>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ACKGROUND_TYPE" val="navigation"/>
  <p:tag name="KSO_WM_SLIDE_BK_DARK_LIGHT" val="2"/>
  <p:tag name="KSO_WM_UNIT_TYPE" val="i"/>
  <p:tag name="KSO_WM_UNIT_INDEX" val="1"/>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SLIDE_BACKGROUND_TYPE" val="navigation"/>
  <p:tag name="KSO_WM_SLIDE_BK_DARK_LIGHT" val="2"/>
  <p:tag name="KSO_WM_UNIT_TYPE" val="i"/>
  <p:tag name="KSO_WM_UNIT_INDEX" val="2"/>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SLIDE_BACKGROUND_TYPE" val="navigation"/>
  <p:tag name="KSO_WM_SLIDE_BK_DARK_LIGHT" val="2"/>
  <p:tag name="KSO_WM_UNIT_TYPE" val="i"/>
  <p:tag name="KSO_WM_UNIT_INDEX" val="3"/>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4"/>
  <p:tag name="KSO_WM_UNIT_LAYERLEVEL" val="1"/>
  <p:tag name="KSO_WM_TAG_VERSION" val="1.0"/>
  <p:tag name="KSO_WM_BEAUTIFY_FLAG" val="#wm#"/>
  <p:tag name="KSO_WM_SLIDE_BACKGROUND_TYPE" val="navigation"/>
  <p:tag name="KSO_WM_SLIDE_BK_DARK_LIGHT" val="2"/>
  <p:tag name="KSO_WM_UNIT_TYPE" val="i"/>
  <p:tag name="KSO_WM_UNIT_INDEX" val="4"/>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682_14**"/>
  <p:tag name="KSO_WM_TEMPLATE_CATEGORY" val="custom"/>
  <p:tag name="KSO_WM_TEMPLATE_INDEX" val="20202682"/>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682_14**"/>
  <p:tag name="KSO_WM_TEMPLATE_CATEGORY" val="custom"/>
  <p:tag name="KSO_WM_TEMPLATE_INDEX" val="20202682"/>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SLIDE_BACKGROUND_TYPE" val="belt"/>
  <p:tag name="KSO_WM_SLIDE_BK_DARK_LIGHT" val="2"/>
  <p:tag name="KSO_WM_UNIT_TYPE" val="i"/>
  <p:tag name="KSO_WM_UNIT_INDEX" val="6"/>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7"/>
  <p:tag name="KSO_WM_UNIT_LAYERLEVEL" val="1"/>
  <p:tag name="KSO_WM_TAG_VERSION" val="1.0"/>
  <p:tag name="KSO_WM_BEAUTIFY_FLAG" val="#wm#"/>
  <p:tag name="KSO_WM_SLIDE_BACKGROUND_TYPE" val="belt"/>
  <p:tag name="KSO_WM_SLIDE_BK_DARK_LIGHT" val="2"/>
  <p:tag name="KSO_WM_UNIT_TYPE" val="i"/>
  <p:tag name="KSO_WM_UNIT_INDEX" val="7"/>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145.xml><?xml version="1.0" encoding="utf-8"?>
<p:tagLst xmlns:a="http://schemas.openxmlformats.org/drawingml/2006/main" xmlns:r="http://schemas.openxmlformats.org/officeDocument/2006/relationships" xmlns:p="http://schemas.openxmlformats.org/presentationml/2006/main">
  <p:tag name="KSO_WM_SLIDE_ID" val="custom20202682_1"/>
  <p:tag name="KSO_WM_TEMPLATE_SUBCATEGORY" val="0"/>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02682"/>
  <p:tag name="KSO_WM_SLIDE_TYPE" val="title"/>
  <p:tag name="KSO_WM_SLIDE_SUBTYPE" val="pureTxt"/>
  <p:tag name="KSO_WM_SLIDE_LAYOUT" val="a_b"/>
  <p:tag name="KSO_WM_SLIDE_LAYOUT_CNT" val="1_1"/>
  <p:tag name="KSO_WM_TEMPLATE_THUMBS_INDEX" val="1、4、7、8、9、10、11、12、13、14、15"/>
  <p:tag name="KSO_WM_TEMPLATE_MASTER_THUMB_INDEX" val="12"/>
</p:tagLst>
</file>

<file path=ppt/tags/tag146.xml><?xml version="1.0" encoding="utf-8"?>
<p:tagLst xmlns:a="http://schemas.openxmlformats.org/drawingml/2006/main" xmlns:r="http://schemas.openxmlformats.org/officeDocument/2006/relationships" xmlns:p="http://schemas.openxmlformats.org/presentationml/2006/main">
  <p:tag name="KSO_WM_SLIDE_ID" val="custom20202682_3"/>
  <p:tag name="KSO_WM_TEMPLATE_SUBCATEGORY" val="0"/>
  <p:tag name="KSO_WM_TEMPLATE_MASTER_TYPE" val="1"/>
  <p:tag name="KSO_WM_TEMPLATE_COLOR_TYPE" val="1"/>
  <p:tag name="KSO_WM_SLIDE_ITEM_CNT" val="3"/>
  <p:tag name="KSO_WM_SLIDE_INDEX" val="3"/>
  <p:tag name="KSO_WM_DIAGRAM_GROUP_CODE" val="l1-1"/>
  <p:tag name="KSO_WM_SLIDE_DIAGTYPE" val="l"/>
  <p:tag name="KSO_WM_TAG_VERSION" val="1.0"/>
  <p:tag name="KSO_WM_BEAUTIFY_FLAG" val="#wm#"/>
  <p:tag name="KSO_WM_TEMPLATE_CATEGORY" val="custom"/>
  <p:tag name="KSO_WM_TEMPLATE_INDEX" val="20202682"/>
  <p:tag name="KSO_WM_SLIDE_LAYOUT" val="a_l"/>
  <p:tag name="KSO_WM_SLIDE_LAYOUT_CNT" val="1_1"/>
  <p:tag name="KSO_WM_SLIDE_TYPE" val="contents"/>
  <p:tag name="KSO_WM_SLIDE_SUBTYPE" val="diag"/>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82_3*i*1"/>
  <p:tag name="KSO_WM_TEMPLATE_CATEGORY" val="custom"/>
  <p:tag name="KSO_WM_TEMPLATE_INDEX" val="20202682"/>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ISCONTENTSTITLE" val="1"/>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ID" val="custom20202682_3*a*1"/>
  <p:tag name="KSO_WM_TEMPLATE_CATEGORY" val="custom"/>
  <p:tag name="KSO_WM_TEMPLATE_INDEX" val="20202682"/>
  <p:tag name="KSO_WM_UNIT_LAYERLEVEL" val="1"/>
  <p:tag name="KSO_WM_TAG_VERSION" val="1.0"/>
  <p:tag name="KSO_WM_UNIT_PRESET_TEXT" val="CONTENTS"/>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02682_3*l_h_i*1_1_1"/>
  <p:tag name="KSO_WM_TEMPLATE_CATEGORY" val="custom"/>
  <p:tag name="KSO_WM_TEMPLATE_INDEX" val="20202682"/>
  <p:tag name="KSO_WM_UNIT_LAYERLEVEL" val="1_1_1"/>
  <p:tag name="KSO_WM_TAG_VERSION" val="1.0"/>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02682_3*l_h_i*1_2_1"/>
  <p:tag name="KSO_WM_TEMPLATE_CATEGORY" val="custom"/>
  <p:tag name="KSO_WM_TEMPLATE_INDEX" val="20202682"/>
  <p:tag name="KSO_WM_UNIT_LAYERLEVEL" val="1_1_1"/>
  <p:tag name="KSO_WM_TAG_VERSION" val="1.0"/>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02682_3*l_h_i*1_3_1"/>
  <p:tag name="KSO_WM_TEMPLATE_CATEGORY" val="custom"/>
  <p:tag name="KSO_WM_TEMPLATE_INDEX" val="20202682"/>
  <p:tag name="KSO_WM_UNIT_LAYERLEVEL" val="1_1_1"/>
  <p:tag name="KSO_WM_TAG_VERSION" val="1.0"/>
</p:tagLst>
</file>

<file path=ppt/tags/tag15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custom20202682_3*l_h_a*1_1_1"/>
  <p:tag name="KSO_WM_TEMPLATE_CATEGORY" val="custom"/>
  <p:tag name="KSO_WM_TEMPLATE_INDEX" val="20202682"/>
  <p:tag name="KSO_WM_UNIT_LAYERLEVEL" val="1_1_1"/>
  <p:tag name="KSO_WM_TAG_VERSION" val="1.0"/>
  <p:tag name="KSO_WM_UNIT_VALUE" val="9"/>
  <p:tag name="KSO_WM_UNIT_PRESET_TEXT" val="Click here to add to the title"/>
</p:tagLst>
</file>

<file path=ppt/tags/tag15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custom20202682_3*l_h_a*1_3_1"/>
  <p:tag name="KSO_WM_TEMPLATE_CATEGORY" val="custom"/>
  <p:tag name="KSO_WM_TEMPLATE_INDEX" val="20202682"/>
  <p:tag name="KSO_WM_UNIT_LAYERLEVEL" val="1_1_1"/>
  <p:tag name="KSO_WM_TAG_VERSION" val="1.0"/>
  <p:tag name="KSO_WM_UNIT_VALUE" val="9"/>
  <p:tag name="KSO_WM_UNIT_PRESET_TEXT" val="Click here to add to the title"/>
</p:tagLst>
</file>

<file path=ppt/tags/tag15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custom20202682_3*l_h_a*1_2_1"/>
  <p:tag name="KSO_WM_TEMPLATE_CATEGORY" val="custom"/>
  <p:tag name="KSO_WM_TEMPLATE_INDEX" val="20202682"/>
  <p:tag name="KSO_WM_UNIT_LAYERLEVEL" val="1_1_1"/>
  <p:tag name="KSO_WM_TAG_VERSION" val="1.0"/>
  <p:tag name="KSO_WM_UNIT_VALUE" val="9"/>
  <p:tag name="KSO_WM_UNIT_PRESET_TEXT" val="Click here to add to the title"/>
</p:tagLst>
</file>

<file path=ppt/tags/tag155.xml><?xml version="1.0" encoding="utf-8"?>
<p:tagLst xmlns:a="http://schemas.openxmlformats.org/drawingml/2006/main" xmlns:r="http://schemas.openxmlformats.org/officeDocument/2006/relationships" xmlns:p="http://schemas.openxmlformats.org/presentationml/2006/main">
  <p:tag name="KSO_WM_SLIDE_ID" val="custom20202682_7"/>
  <p:tag name="KSO_WM_TEMPLATE_SUBCATEGORY" val="0"/>
  <p:tag name="KSO_WM_TEMPLATE_MASTER_TYPE" val="1"/>
  <p:tag name="KSO_WM_TEMPLATE_COLOR_TYPE" val="1"/>
  <p:tag name="KSO_WM_SLIDE_ITEM_CNT" val="0"/>
  <p:tag name="KSO_WM_SLIDE_INDEX" val="7"/>
  <p:tag name="KSO_WM_TAG_VERSION" val="1.0"/>
  <p:tag name="KSO_WM_BEAUTIFY_FLAG" val="#wm#"/>
  <p:tag name="KSO_WM_TEMPLATE_CATEGORY" val="custom"/>
  <p:tag name="KSO_WM_TEMPLATE_INDEX" val="20202682"/>
  <p:tag name="KSO_WM_SLIDE_TYPE" val="sectionTitle"/>
  <p:tag name="KSO_WM_SLIDE_SUBTYPE" val="pureTxt"/>
  <p:tag name="KSO_WM_SLIDE_LAYOUT" val="a_b_e"/>
  <p:tag name="KSO_WM_SLIDE_LAYOUT_CNT" val="1_1_1"/>
</p:tagLst>
</file>

<file path=ppt/tags/tag15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 name="KSO_WM_UNIT_HIGHLIGHT" val="0"/>
  <p:tag name="KSO_WM_UNIT_COMPATIBLE" val="0"/>
  <p:tag name="KSO_WM_UNIT_DIAGRAM_ISNUMVISUAL" val="0"/>
  <p:tag name="KSO_WM_UNIT_DIAGRAM_ISREFERUNIT" val="0"/>
  <p:tag name="KSO_WM_UNIT_ID" val="custom20202682_7*e*1"/>
  <p:tag name="KSO_WM_TEMPLATE_CATEGORY" val="custom"/>
  <p:tag name="KSO_WM_TEMPLATE_INDEX" val="20202682"/>
  <p:tag name="KSO_WM_UNIT_LAYERLEVEL" val="1"/>
  <p:tag name="KSO_WM_TAG_VERSION" val="1.0"/>
  <p:tag name="KSO_WM_UNIT_PRESET_TEXT" val="01"/>
  <p:tag name="KSO_WM_UNIT_NOCLEAR" val="0"/>
  <p:tag name="KSO_WM_UNIT_VALUE" val="1"/>
</p:tagLst>
</file>

<file path=ppt/tags/tag157.xml><?xml version="1.0" encoding="utf-8"?>
<p:tagLst xmlns:a="http://schemas.openxmlformats.org/drawingml/2006/main" xmlns:r="http://schemas.openxmlformats.org/officeDocument/2006/relationships" xmlns:p="http://schemas.openxmlformats.org/presentationml/2006/main">
  <p:tag name="KSO_WM_SLIDE_ID" val="custom20202682_10"/>
  <p:tag name="KSO_WM_TEMPLATE_SUBCATEGORY" val="0"/>
  <p:tag name="KSO_WM_SLIDE_TYPE" val="text"/>
  <p:tag name="KSO_WM_SLIDE_SUBTYPE" val="picTxt"/>
  <p:tag name="KSO_WM_SLIDE_ITEM_CNT" val="0"/>
  <p:tag name="KSO_WM_SLIDE_INDEX" val="10"/>
  <p:tag name="KSO_WM_SLIDE_SIZE" val="865*400"/>
  <p:tag name="KSO_WM_SLIDE_POSITION" val="45*60"/>
  <p:tag name="KSO_WM_TAG_VERSION" val="1.0"/>
  <p:tag name="KSO_WM_BEAUTIFY_FLAG" val="#wm#"/>
  <p:tag name="KSO_WM_TEMPLATE_CATEGORY" val="custom"/>
  <p:tag name="KSO_WM_TEMPLATE_INDEX" val="20202682"/>
  <p:tag name="KSO_WM_SLIDE_LAYOUT" val="a_d_f"/>
  <p:tag name="KSO_WM_SLIDE_LAYOUT_CNT" val="1_1_1"/>
  <p:tag name="KSO_WM_TEMPLATE_MASTER_TYPE" val="1"/>
  <p:tag name="KSO_WM_TEMPLATE_COLOR_TYPE" val="1"/>
</p:tagLst>
</file>

<file path=ppt/tags/tag158.xml><?xml version="1.0" encoding="utf-8"?>
<p:tagLst xmlns:a="http://schemas.openxmlformats.org/drawingml/2006/main" xmlns:r="http://schemas.openxmlformats.org/officeDocument/2006/relationships" xmlns:p="http://schemas.openxmlformats.org/presentationml/2006/main">
  <p:tag name="KSO_WM_UNIT_PRESET_TEXT" val="Click here to add the text, the text is the extraction of your thought, please try to explain your point of view as succinctly as possible. 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 name="KSO_WM_UNIT_NOCLEAR" val="0"/>
  <p:tag name="KSO_WM_UNIT_VALUE" val="216"/>
  <p:tag name="KSO_WM_UNIT_HIGHLIGHT" val="0"/>
  <p:tag name="KSO_WM_UNIT_COMPATIBLE" val="0"/>
  <p:tag name="KSO_WM_UNIT_DIAGRAM_ISNUMVISUAL" val="0"/>
  <p:tag name="KSO_WM_UNIT_DIAGRAM_ISREFERUNIT" val="0"/>
  <p:tag name="KSO_WM_UNIT_ID" val="custom20202682_10*f*1"/>
  <p:tag name="KSO_WM_TEMPLATE_CATEGORY" val="custom"/>
  <p:tag name="KSO_WM_TEMPLATE_INDEX" val="20202682"/>
  <p:tag name="KSO_WM_UNIT_LAYERLEVEL" val="1"/>
  <p:tag name="KSO_WM_TAG_VERSION" val="1.0"/>
</p:tagLst>
</file>

<file path=ppt/tags/tag159.xml><?xml version="1.0" encoding="utf-8"?>
<p:tagLst xmlns:a="http://schemas.openxmlformats.org/drawingml/2006/main" xmlns:r="http://schemas.openxmlformats.org/officeDocument/2006/relationships" xmlns:p="http://schemas.openxmlformats.org/presentationml/2006/main">
  <p:tag name="KSO_WM_SLIDE_ID" val="custom20202682_9"/>
  <p:tag name="KSO_WM_TEMPLATE_SUBCATEGORY" val="0"/>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2682"/>
  <p:tag name="KSO_WM_SLIDE_LAYOUT" val="a_f"/>
  <p:tag name="KSO_WM_SLIDE_LAYOUT_CNT" val="1_1"/>
  <p:tag name="KSO_WM_TEMPLATE_MASTER_TYPE" val="1"/>
  <p:tag name="KSO_WM_TEMPLATE_COLOR_TYPE"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PRESET_TEXT" val="Click here to add the text, the text is the extraction of your thought, please try to explain your point of view as succinctly as possible. 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10;Click here to add the text, the text is the extraction of your thought, please try to explain your point of view as succinctly as possible. 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 name="KSO_WM_UNIT_NOCLEAR" val="0"/>
  <p:tag name="KSO_WM_UNIT_VALUE" val="460"/>
  <p:tag name="KSO_WM_UNIT_HIGHLIGHT" val="0"/>
  <p:tag name="KSO_WM_UNIT_COMPATIBLE" val="0"/>
  <p:tag name="KSO_WM_UNIT_DIAGRAM_ISNUMVISUAL" val="0"/>
  <p:tag name="KSO_WM_UNIT_DIAGRAM_ISREFERUNIT" val="0"/>
  <p:tag name="KSO_WM_UNIT_ID" val="custom20202682_9*f*1"/>
  <p:tag name="KSO_WM_TEMPLATE_CATEGORY" val="custom"/>
  <p:tag name="KSO_WM_TEMPLATE_INDEX" val="20202682"/>
  <p:tag name="KSO_WM_UNIT_LAYERLEVEL" val="1"/>
  <p:tag name="KSO_WM_TAG_VERSION" val="1.0"/>
</p:tagLst>
</file>

<file path=ppt/tags/tag161.xml><?xml version="1.0" encoding="utf-8"?>
<p:tagLst xmlns:a="http://schemas.openxmlformats.org/drawingml/2006/main" xmlns:r="http://schemas.openxmlformats.org/officeDocument/2006/relationships" xmlns:p="http://schemas.openxmlformats.org/presentationml/2006/main">
  <p:tag name="KSO_WM_SLIDE_ID" val="custom20202682_8"/>
  <p:tag name="KSO_WM_TEMPLATE_SUBCATEGORY" val="0"/>
  <p:tag name="KSO_WM_TEMPLATE_MASTER_TYPE" val="1"/>
  <p:tag name="KSO_WM_TEMPLATE_COLOR_TYPE" val="1"/>
  <p:tag name="KSO_WM_SLIDE_ITEM_CNT" val="0"/>
  <p:tag name="KSO_WM_SLIDE_INDEX" val="8"/>
  <p:tag name="KSO_WM_TAG_VERSION" val="1.0"/>
  <p:tag name="KSO_WM_BEAUTIFY_FLAG" val="#wm#"/>
  <p:tag name="KSO_WM_TEMPLATE_CATEGORY" val="custom"/>
  <p:tag name="KSO_WM_TEMPLATE_INDEX" val="20202682"/>
  <p:tag name="KSO_WM_SLIDE_LAYOUT" val="a_d_f"/>
  <p:tag name="KSO_WM_SLIDE_LAYOUT_CNT" val="1_1_1"/>
  <p:tag name="KSO_WM_SLIDE_TYPE" val="text"/>
  <p:tag name="KSO_WM_SLIDE_SUBTYPE" val="picTxt"/>
  <p:tag name="KSO_WM_SLIDE_SIZE" val="864*443"/>
  <p:tag name="KSO_WM_SLIDE_POSITION" val="47*48"/>
</p:tagLst>
</file>

<file path=ppt/tags/tag162.xml><?xml version="1.0" encoding="utf-8"?>
<p:tagLst xmlns:a="http://schemas.openxmlformats.org/drawingml/2006/main" xmlns:r="http://schemas.openxmlformats.org/officeDocument/2006/relationships" xmlns:p="http://schemas.openxmlformats.org/presentationml/2006/main">
  <p:tag name="KSO_WM_SLIDE_ID" val="custom20202682_13"/>
  <p:tag name="KSO_WM_TEMPLATE_SUBCATEGORY" val="0"/>
  <p:tag name="KSO_WM_SLIDE_TYPE" val="text"/>
  <p:tag name="KSO_WM_SLIDE_SUBTYPE" val="picTxt"/>
  <p:tag name="KSO_WM_SLIDE_ITEM_CNT" val="0"/>
  <p:tag name="KSO_WM_SLIDE_INDEX" val="13"/>
  <p:tag name="KSO_WM_SLIDE_SIZE" val="869*422"/>
  <p:tag name="KSO_WM_SLIDE_POSITION" val="45*18"/>
  <p:tag name="KSO_WM_TAG_VERSION" val="1.0"/>
  <p:tag name="KSO_WM_BEAUTIFY_FLAG" val="#wm#"/>
  <p:tag name="KSO_WM_TEMPLATE_CATEGORY" val="custom"/>
  <p:tag name="KSO_WM_TEMPLATE_INDEX" val="20202682"/>
  <p:tag name="KSO_WM_SLIDE_LAYOUT" val="a_d_f"/>
  <p:tag name="KSO_WM_SLIDE_LAYOUT_CNT" val="1_2_2"/>
  <p:tag name="KSO_WM_TEMPLATE_MASTER_TYPE" val="1"/>
  <p:tag name="KSO_WM_TEMPLATE_COLOR_TYPE" val="1"/>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682_13*f*1"/>
  <p:tag name="KSO_WM_TEMPLATE_CATEGORY" val="custom"/>
  <p:tag name="KSO_WM_TEMPLATE_INDEX" val="20202682"/>
  <p:tag name="KSO_WM_UNIT_LAYERLEVEL" val="1"/>
  <p:tag name="KSO_WM_TAG_VERSION" val="1.0"/>
  <p:tag name="KSO_WM_UNIT_NOCLEAR" val="0"/>
  <p:tag name="KSO_WM_UNIT_VALUE" val="54"/>
  <p:tag name="KSO_WM_UNIT_PRESET_TEXT" val="Click here to add the text, the text is the extraction of your thought, please try to explain your point of view as succinctly as possible."/>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682_13*f*2"/>
  <p:tag name="KSO_WM_TEMPLATE_CATEGORY" val="custom"/>
  <p:tag name="KSO_WM_TEMPLATE_INDEX" val="20202682"/>
  <p:tag name="KSO_WM_UNIT_LAYERLEVEL" val="1"/>
  <p:tag name="KSO_WM_TAG_VERSION" val="1.0"/>
  <p:tag name="KSO_WM_UNIT_NOCLEAR" val="0"/>
  <p:tag name="KSO_WM_UNIT_VALUE" val="54"/>
  <p:tag name="KSO_WM_UNIT_PRESET_TEXT" val="Click here to add the text, the text is the extraction of your thought, please try to explain your point of view as succinctly as possible."/>
</p:tagLst>
</file>

<file path=ppt/tags/tag165.xml><?xml version="1.0" encoding="utf-8"?>
<p:tagLst xmlns:a="http://schemas.openxmlformats.org/drawingml/2006/main" xmlns:r="http://schemas.openxmlformats.org/officeDocument/2006/relationships" xmlns:p="http://schemas.openxmlformats.org/presentationml/2006/main">
  <p:tag name="KSO_WM_SLIDE_ID" val="custom20202682_15"/>
  <p:tag name="KSO_WM_TEMPLATE_SUBCATEGORY" val="0"/>
  <p:tag name="KSO_WM_TEMPLATE_MASTER_TYPE" val="1"/>
  <p:tag name="KSO_WM_TEMPLATE_COLOR_TYPE" val="1"/>
  <p:tag name="KSO_WM_SLIDE_ITEM_CNT" val="0"/>
  <p:tag name="KSO_WM_SLIDE_INDEX" val="15"/>
  <p:tag name="KSO_WM_TAG_VERSION" val="1.0"/>
  <p:tag name="KSO_WM_BEAUTIFY_FLAG" val="#wm#"/>
  <p:tag name="KSO_WM_TEMPLATE_CATEGORY" val="custom"/>
  <p:tag name="KSO_WM_TEMPLATE_INDEX" val="20202682"/>
  <p:tag name="KSO_WM_SLIDE_TYPE" val="endPage"/>
  <p:tag name="KSO_WM_SLIDE_SUBTYPE" val="pureTxt"/>
  <p:tag name="KSO_WM_SLIDE_LAYOUT" val="a"/>
  <p:tag name="KSO_WM_SLIDE_LAYOUT_CNT" val="1"/>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682_15*a*1"/>
  <p:tag name="KSO_WM_TEMPLATE_CATEGORY" val="custom"/>
  <p:tag name="KSO_WM_TEMPLATE_INDEX" val="20202682"/>
  <p:tag name="KSO_WM_UNIT_LAYERLEVEL" val="1"/>
  <p:tag name="KSO_WM_TAG_VERSION" val="1.0"/>
  <p:tag name="KSO_WM_UNIT_ISCONTENTSTITLE" val="0"/>
  <p:tag name="KSO_WM_UNIT_NOCLEAR" val="1"/>
  <p:tag name="KSO_WM_UNIT_VALUE" val="6"/>
  <p:tag name="KSO_WM_UNIT_PRESET_TEXT" val="THANKS"/>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2682"/>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682"/>
  <p:tag name="KSO_WM_TEMPLATE_THUMBS_INDEX" val="1、4、7、8、9、10、11、12、13、14、15"/>
  <p:tag name="KSO_WM_TEMPLATE_MASTER_THUMB_INDEX" val="18"/>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SLIDE_BACKGROUND_TYPE" val="general"/>
  <p:tag name="KSO_WM_SLIDE_BK_DARK_LIGHT" val="2"/>
  <p:tag name="KSO_WM_UNIT_TYPE" val="i"/>
  <p:tag name="KSO_WM_UNIT_INDEX" val="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 name="KSO_WM_UNIT_SUBTYPE" val="q"/>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SLIDE_BACKGROUND_TYPE" val="general"/>
  <p:tag name="KSO_WM_SLIDE_BK_DARK_LIGHT" val="2"/>
  <p:tag name="KSO_WM_UNIT_TYPE" val="i"/>
  <p:tag name="KSO_WM_UNIT_INDEX" val="3"/>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4"/>
  <p:tag name="KSO_WM_UNIT_LAYERLEVEL" val="1"/>
  <p:tag name="KSO_WM_TAG_VERSION" val="1.0"/>
  <p:tag name="KSO_WM_BEAUTIFY_FLAG" val="#wm#"/>
  <p:tag name="KSO_WM_SLIDE_BACKGROUND_TYPE" val="general"/>
  <p:tag name="KSO_WM_SLIDE_BK_DARK_LIGHT" val="2"/>
  <p:tag name="KSO_WM_UNIT_TYPE" val="i"/>
  <p:tag name="KSO_WM_UNIT_INDEX" val="4"/>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TYPE" val="i"/>
  <p:tag name="KSO_WM_UNIT_INDEX"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682_9**"/>
  <p:tag name="KSO_WM_TEMPLATE_CATEGORY" val="custom"/>
  <p:tag name="KSO_WM_TEMPLATE_INDEX" val="20202682"/>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SLIDE_BACKGROUND_TYPE" val="frame"/>
  <p:tag name="KSO_WM_SLIDE_BK_DARK_LIGHT" val="2"/>
  <p:tag name="KSO_WM_UNIT_TYPE" val="i"/>
  <p:tag name="KSO_WM_UNIT_INDEX" val="3"/>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4"/>
  <p:tag name="KSO_WM_UNIT_LAYERLEVEL" val="1"/>
  <p:tag name="KSO_WM_TAG_VERSION" val="1.0"/>
  <p:tag name="KSO_WM_BEAUTIFY_FLAG" val="#wm#"/>
  <p:tag name="KSO_WM_SLIDE_BACKGROUND_TYPE" val="frame"/>
  <p:tag name="KSO_WM_SLIDE_BK_DARK_LIGHT" val="2"/>
  <p:tag name="KSO_WM_UNIT_TYPE" val="i"/>
  <p:tag name="KSO_WM_UNIT_INDEX" val="4"/>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SLIDE_BACKGROUND_TYPE" val="frame"/>
  <p:tag name="KSO_WM_SLIDE_BK_DARK_LIGHT" val="2"/>
  <p:tag name="KSO_WM_UNIT_TYPE" val="i"/>
  <p:tag name="KSO_WM_UNIT_INDEX" val="5"/>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8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SLIDE_BACKGROUND_TYPE" val="leftRight"/>
  <p:tag name="KSO_WM_SLIDE_BK_DARK_LIGHT" val="2"/>
  <p:tag name="KSO_WM_UNIT_TYPE" val="i"/>
  <p:tag name="KSO_WM_UNIT_INDEX" val="2"/>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682_10**"/>
  <p:tag name="KSO_WM_TEMPLATE_CATEGORY" val="custom"/>
  <p:tag name="KSO_WM_TEMPLATE_INDEX" val="20202682"/>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SLIDE_BACKGROUND_TYPE" val="leftRight"/>
  <p:tag name="KSO_WM_SLIDE_BK_DARK_LIGHT" val="2"/>
  <p:tag name="KSO_WM_UNIT_TYPE" val="i"/>
  <p:tag name="KSO_WM_UNIT_INDEX" val="3"/>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4"/>
  <p:tag name="KSO_WM_UNIT_LAYERLEVEL" val="1"/>
  <p:tag name="KSO_WM_TAG_VERSION" val="1.0"/>
  <p:tag name="KSO_WM_BEAUTIFY_FLAG" val="#wm#"/>
  <p:tag name="KSO_WM_SLIDE_BACKGROUND_TYPE" val="leftRight"/>
  <p:tag name="KSO_WM_SLIDE_BK_DARK_LIGHT" val="2"/>
  <p:tag name="KSO_WM_UNIT_TYPE" val="i"/>
  <p:tag name="KSO_WM_UNIT_INDEX" val="4"/>
</p:tagLst>
</file>

<file path=ppt/theme/theme1.xml><?xml version="1.0" encoding="utf-8"?>
<a:theme xmlns:a="http://schemas.openxmlformats.org/drawingml/2006/main" name="Office Theme">
  <a:themeElements>
    <a:clrScheme name="自定义 82">
      <a:dk1>
        <a:sysClr val="windowText" lastClr="000000"/>
      </a:dk1>
      <a:lt1>
        <a:sysClr val="window" lastClr="FFFFFF"/>
      </a:lt1>
      <a:dk2>
        <a:srgbClr val="ADADAD"/>
      </a:dk2>
      <a:lt2>
        <a:srgbClr val="FFFFFF"/>
      </a:lt2>
      <a:accent1>
        <a:srgbClr val="000000"/>
      </a:accent1>
      <a:accent2>
        <a:srgbClr val="1F1F1F"/>
      </a:accent2>
      <a:accent3>
        <a:srgbClr val="3D3D3D"/>
      </a:accent3>
      <a:accent4>
        <a:srgbClr val="5C5C5C"/>
      </a:accent4>
      <a:accent5>
        <a:srgbClr val="7A7A7A"/>
      </a:accent5>
      <a:accent6>
        <a:srgbClr val="999999"/>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303</Words>
  <Application>Microsoft Office PowerPoint</Application>
  <PresentationFormat>Широкоэкранный</PresentationFormat>
  <Paragraphs>40</Paragraphs>
  <Slides>13</Slides>
  <Notes>3</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13</vt:i4>
      </vt:variant>
    </vt:vector>
  </HeadingPairs>
  <TitlesOfParts>
    <vt:vector size="22" baseType="lpstr">
      <vt:lpstr>Microsoft YaHei</vt:lpstr>
      <vt:lpstr>Microsoft YaHei</vt:lpstr>
      <vt:lpstr>SimSun</vt:lpstr>
      <vt:lpstr>Arial</vt:lpstr>
      <vt:lpstr>Calibri</vt:lpstr>
      <vt:lpstr>等线</vt:lpstr>
      <vt:lpstr>Times New Roman</vt:lpstr>
      <vt:lpstr>汉仪旗黑-85S</vt:lpstr>
      <vt:lpstr>Office Theme</vt:lpstr>
      <vt:lpstr>Презентация PowerPoint</vt:lpstr>
      <vt:lpstr>Презентация PowerPoint</vt:lpstr>
      <vt:lpstr>Ostankino Tower</vt:lpstr>
      <vt:lpstr>Презентация PowerPoint</vt:lpstr>
      <vt:lpstr>Презентация PowerPoint</vt:lpstr>
      <vt:lpstr>Accidents</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31</cp:revision>
  <dcterms:created xsi:type="dcterms:W3CDTF">2019-09-03T02:53:00Z</dcterms:created>
  <dcterms:modified xsi:type="dcterms:W3CDTF">2024-01-29T08:20:42Z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1033-11.2.0.11219</vt:lpwstr>
  </property>
  <property fmtid="{D5CDD505-2E9C-101B-9397-08002B2CF9AE}" pid="3" name="ICV">
    <vt:lpwstr>C3100CFE22394846A68B48F5BFF20782</vt:lpwstr>
  </property>
</Properties>
</file>