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5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5178B-A18A-4A1F-94BC-2F7425146206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0572D-D34D-41DC-9A2A-4EAE859EC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808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0572D-D34D-41DC-9A2A-4EAE859EC4B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655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705134B-A72D-4F45-B5C8-3147D9CFF22F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3C8912C-4D2E-41D3-AB91-9C3C4F54DFA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5373216"/>
            <a:ext cx="4419600" cy="1066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Выполнила: учитель-дефектолог  Сафиуллина </a:t>
            </a:r>
            <a:r>
              <a:rPr lang="ru-RU" dirty="0" err="1" smtClean="0"/>
              <a:t>Ляйсан</a:t>
            </a:r>
            <a:r>
              <a:rPr lang="ru-RU" dirty="0" smtClean="0"/>
              <a:t> </a:t>
            </a:r>
            <a:r>
              <a:rPr lang="ru-RU" dirty="0" err="1" smtClean="0"/>
              <a:t>Адисовна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ГБОУ «</a:t>
            </a:r>
            <a:r>
              <a:rPr lang="ru-RU" dirty="0" err="1" smtClean="0"/>
              <a:t>Верхнечелнинская</a:t>
            </a:r>
            <a:r>
              <a:rPr lang="ru-RU" dirty="0" smtClean="0"/>
              <a:t> школа-интернат для детей с ОВЗ»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1700808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Интелектуальная</a:t>
            </a:r>
            <a:r>
              <a:rPr lang="ru-RU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игра «ГДЕ ЛОГИКА?»</a:t>
            </a:r>
            <a:endParaRPr lang="ru-RU" sz="4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9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солнце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03" y="368462"/>
            <a:ext cx="4305300" cy="2901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9-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700" y="368462"/>
            <a:ext cx="4247515" cy="2811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амень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13559"/>
            <a:ext cx="4032448" cy="2779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з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700" y="3313559"/>
            <a:ext cx="4276725" cy="2865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4798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сом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950335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человек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278106"/>
            <a:ext cx="4392489" cy="2862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65" y="3429000"/>
            <a:ext cx="3953510" cy="2867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насек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93122"/>
            <a:ext cx="4078982" cy="2939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154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Все-о-торфе-02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121906" cy="2678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неф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99863"/>
            <a:ext cx="4591062" cy="2767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аменный-уголь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4320479" cy="2661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619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92696"/>
            <a:ext cx="63367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Раунд 2. 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1 команда</a:t>
            </a:r>
          </a:p>
          <a:p>
            <a:endParaRPr lang="ru-RU" dirty="0" smtClean="0"/>
          </a:p>
          <a:p>
            <a:r>
              <a:rPr lang="ru-RU" sz="5400" i="1" dirty="0" smtClean="0"/>
              <a:t>цветок +снег =</a:t>
            </a:r>
          </a:p>
          <a:p>
            <a:r>
              <a:rPr lang="ru-RU" sz="5400" i="1" dirty="0" smtClean="0"/>
              <a:t>снег + пингвины =</a:t>
            </a:r>
          </a:p>
          <a:p>
            <a:r>
              <a:rPr lang="ru-RU" sz="5400" i="1" dirty="0" smtClean="0"/>
              <a:t>тишина + вода =</a:t>
            </a:r>
          </a:p>
          <a:p>
            <a:r>
              <a:rPr lang="ru-RU" sz="5400" i="1" dirty="0" smtClean="0"/>
              <a:t>вода + туча =</a:t>
            </a:r>
          </a:p>
          <a:p>
            <a:r>
              <a:rPr lang="ru-RU" sz="5400" i="1" dirty="0" smtClean="0"/>
              <a:t>тишина+ ветер=</a:t>
            </a:r>
            <a:endParaRPr lang="ru-RU" sz="5400" i="1" dirty="0"/>
          </a:p>
        </p:txBody>
      </p:sp>
    </p:spTree>
    <p:extLst>
      <p:ext uri="{BB962C8B-B14F-4D97-AF65-F5344CB8AC3E}">
        <p14:creationId xmlns:p14="http://schemas.microsoft.com/office/powerpoint/2010/main" val="364331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5"/>
            <a:ext cx="56703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Раунд 2. </a:t>
            </a:r>
          </a:p>
          <a:p>
            <a:pPr algn="ctr">
              <a:spcAft>
                <a:spcPts val="0"/>
              </a:spcAft>
            </a:pPr>
            <a:r>
              <a:rPr lang="ru-RU" sz="4800" b="1" i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2 команда</a:t>
            </a:r>
            <a:endParaRPr lang="ru-RU" sz="4800" b="1" dirty="0" smtClean="0">
              <a:solidFill>
                <a:srgbClr val="FFFF00"/>
              </a:solidFill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b="1" i="1" dirty="0" err="1" smtClean="0">
                <a:effectLst/>
                <a:latin typeface="Times New Roman"/>
                <a:ea typeface="Times New Roman"/>
              </a:rPr>
              <a:t>яйцо+рыба</a:t>
            </a:r>
            <a:r>
              <a:rPr lang="ru-RU" sz="4800" b="1" i="1" dirty="0" smtClean="0">
                <a:effectLst/>
                <a:latin typeface="Times New Roman"/>
                <a:ea typeface="Times New Roman"/>
              </a:rPr>
              <a:t>=</a:t>
            </a:r>
            <a:endParaRPr lang="ru-RU" sz="48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b="1" i="1" dirty="0" err="1" smtClean="0">
                <a:effectLst/>
                <a:latin typeface="Times New Roman"/>
                <a:ea typeface="Times New Roman"/>
              </a:rPr>
              <a:t>север+лед</a:t>
            </a:r>
            <a:r>
              <a:rPr lang="ru-RU" sz="4800" b="1" i="1" dirty="0" smtClean="0">
                <a:effectLst/>
                <a:latin typeface="Times New Roman"/>
                <a:ea typeface="Times New Roman"/>
              </a:rPr>
              <a:t>= </a:t>
            </a:r>
            <a:endParaRPr lang="ru-RU" sz="48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b="1" i="1" dirty="0" smtClean="0">
                <a:effectLst/>
                <a:latin typeface="Times New Roman"/>
                <a:ea typeface="Times New Roman"/>
              </a:rPr>
              <a:t> падение + вода =</a:t>
            </a:r>
            <a:endParaRPr lang="ru-RU" sz="48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b="1" i="1" dirty="0" smtClean="0">
                <a:effectLst/>
                <a:latin typeface="Times New Roman"/>
                <a:ea typeface="Times New Roman"/>
              </a:rPr>
              <a:t>скопление+ остров= </a:t>
            </a:r>
            <a:endParaRPr lang="ru-RU" sz="48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b="1" i="1" dirty="0" smtClean="0">
                <a:effectLst/>
                <a:latin typeface="Times New Roman"/>
                <a:ea typeface="Times New Roman"/>
              </a:rPr>
              <a:t>юг+ Америка= </a:t>
            </a:r>
            <a:endParaRPr lang="ru-RU" sz="4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199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16633"/>
            <a:ext cx="5238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Times New Roman"/>
              </a:rPr>
              <a:t>Раунд 3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Times New Roman"/>
              </a:rPr>
              <a:t> «Убери лишнее»</a:t>
            </a:r>
            <a:r>
              <a:rPr lang="ru-RU" sz="3200" b="1" u="sng" dirty="0" smtClean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Times New Roman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3200" i="1" u="sng" dirty="0" smtClean="0">
                <a:solidFill>
                  <a:srgbClr val="FFFF00"/>
                </a:solidFill>
                <a:effectLst/>
                <a:latin typeface="Arial Black" panose="020B0A04020102020204" pitchFamily="34" charset="0"/>
                <a:ea typeface="Times New Roman"/>
              </a:rPr>
              <a:t>1 команда</a:t>
            </a:r>
            <a:endParaRPr lang="ru-RU" sz="3200" i="1" dirty="0">
              <a:solidFill>
                <a:srgbClr val="FFFF00"/>
              </a:solidFill>
              <a:effectLst/>
              <a:latin typeface="Arial Black" panose="020B0A04020102020204" pitchFamily="34" charset="0"/>
              <a:ea typeface="Times New Roman"/>
            </a:endParaRPr>
          </a:p>
        </p:txBody>
      </p:sp>
      <p:pic>
        <p:nvPicPr>
          <p:cNvPr id="3" name="Рисунок 2" descr="C:\Users\Пользователь\Desktop\зебр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86293"/>
            <a:ext cx="3915308" cy="2030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м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968" y="1698869"/>
            <a:ext cx="4024064" cy="2018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л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07" y="4087867"/>
            <a:ext cx="3884829" cy="2306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Пользователь\Desktop\о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966" y="4087867"/>
            <a:ext cx="4024065" cy="2296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888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классное руков\399564-sepik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0" y="692696"/>
            <a:ext cx="395757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классное руков\я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6" y="692696"/>
            <a:ext cx="3972975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лассное руков\ч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0" y="3428999"/>
            <a:ext cx="3957578" cy="2809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классное руков\Neophoca_cinere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6" y="3428999"/>
            <a:ext cx="3988600" cy="2809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771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классное руков\1efad207a94a705fb0c728368193781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48" y="376214"/>
            <a:ext cx="3826859" cy="2648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классное руков\3000x2000_577407_[www.ArtFile.ru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6049"/>
            <a:ext cx="4048125" cy="269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лассное руков\lrg_128479_03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38" y="3573015"/>
            <a:ext cx="3638822" cy="2649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классное руков\a4d18b31436ffce79c82cee78249304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93" y="3542243"/>
            <a:ext cx="3802757" cy="263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296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4824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FFFF00"/>
                </a:solidFill>
                <a:effectLst/>
                <a:latin typeface="Helvetica"/>
                <a:ea typeface="Times New Roman"/>
                <a:cs typeface="Aharoni" panose="02010803020104030203" pitchFamily="2" charset="-79"/>
              </a:rPr>
              <a:t>2</a:t>
            </a:r>
            <a:r>
              <a:rPr lang="ru-RU" sz="3600" b="1" u="sng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Aharoni" panose="02010803020104030203" pitchFamily="2" charset="-79"/>
              </a:rPr>
              <a:t> команда</a:t>
            </a:r>
            <a:endParaRPr lang="ru-RU" sz="3600" dirty="0">
              <a:solidFill>
                <a:srgbClr val="FFFF00"/>
              </a:solidFill>
              <a:effectLst/>
              <a:latin typeface="Times New Roman"/>
              <a:ea typeface="Times New Roman"/>
              <a:cs typeface="Aharoni" panose="02010803020104030203" pitchFamily="2" charset="-79"/>
            </a:endParaRPr>
          </a:p>
        </p:txBody>
      </p:sp>
      <p:pic>
        <p:nvPicPr>
          <p:cNvPr id="3" name="Рисунок 2" descr="C:\Users\Пользователь\Desktop\классное руков\353386-sepik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918128"/>
            <a:ext cx="4077146" cy="2677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лассное руков\maxresdefaul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5" y="918128"/>
            <a:ext cx="4189419" cy="2677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классное руков\4288x2848_637634_[www.ArtFile.ru]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717032"/>
            <a:ext cx="4068451" cy="2705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Пользователь\Desktop\классное руков\71 (Wolf, волк, серый, хищник)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01702"/>
            <a:ext cx="4081406" cy="2535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825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классное руков\maxresdefault 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39248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классное руков\Podorozhnik-bolshoj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826" y="185571"/>
            <a:ext cx="4181646" cy="3027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лассное руков\oduvanchik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31" y="3419035"/>
            <a:ext cx="3999865" cy="2917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классное руков\alergija-na-polyn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6081"/>
            <a:ext cx="3993853" cy="2830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916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546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 РАУНД</a:t>
            </a:r>
            <a:br>
              <a:rPr lang="ru-RU" sz="5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5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«ЧТО ОБЩЕГО?»</a:t>
            </a:r>
            <a:br>
              <a:rPr lang="ru-RU" sz="5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ru-RU" sz="54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99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классное руков\ice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2"/>
            <a:ext cx="3074670" cy="2830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классное руков\beach-sea-coast-water-sand-rock-ocean-horizon-shore-wave-stone-vacation-cliff-cove-bay-terrain-material-body-of-water-cape-wind-wave-115177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5947"/>
            <a:ext cx="5286375" cy="2855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лассное руков\landscape-2519633_128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0768"/>
            <a:ext cx="3755390" cy="2855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классное руков\1920x1080_607007_[www.ArtFile.ru]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20768"/>
            <a:ext cx="4491355" cy="2691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82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1"/>
            <a:ext cx="8136904" cy="18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Раунд 4.                                             </a:t>
            </a:r>
            <a:r>
              <a:rPr lang="ru-RU" sz="36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Какие животные спрятались в словах? Найди и подчеркни.</a:t>
            </a:r>
            <a:endParaRPr lang="ru-RU" sz="3600" dirty="0">
              <a:solidFill>
                <a:srgbClr val="FFFF00"/>
              </a:solidFill>
              <a:ea typeface="Calibri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835593"/>
              </p:ext>
            </p:extLst>
          </p:nvPr>
        </p:nvGraphicFramePr>
        <p:xfrm>
          <a:off x="1691680" y="2564904"/>
          <a:ext cx="6567438" cy="2348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3368"/>
                <a:gridCol w="328407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 dirty="0">
                          <a:effectLst/>
                        </a:rPr>
                        <a:t>Посёлок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 dirty="0">
                          <a:effectLst/>
                        </a:rPr>
                        <a:t>Китаец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>
                          <a:effectLst/>
                        </a:rPr>
                        <a:t>Мужчина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 dirty="0">
                          <a:effectLst/>
                        </a:rPr>
                        <a:t>Побелка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>
                          <a:effectLst/>
                        </a:rPr>
                        <a:t>Досада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 dirty="0">
                          <a:effectLst/>
                        </a:rPr>
                        <a:t>Заслонка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>
                          <a:effectLst/>
                        </a:rPr>
                        <a:t>Соленье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3600" dirty="0">
                          <a:effectLst/>
                        </a:rPr>
                        <a:t>Серёжка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2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712968" cy="7437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Раунд 5. Реши пример.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u="sng" dirty="0" smtClean="0">
                <a:effectLst/>
                <a:latin typeface="Times New Roman"/>
                <a:ea typeface="Times New Roman"/>
                <a:cs typeface="Times New Roman"/>
              </a:rPr>
              <a:t>1.Крупная нелетающая птица</a:t>
            </a:r>
            <a:r>
              <a:rPr lang="ru-RU" sz="3600" dirty="0" smtClean="0">
                <a:effectLst/>
                <a:latin typeface="Times New Roman"/>
                <a:ea typeface="Times New Roman"/>
                <a:cs typeface="Times New Roman"/>
              </a:rPr>
              <a:t>: 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стол- </a:t>
            </a:r>
            <a:r>
              <a:rPr lang="ru-RU" sz="4000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ол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+ рама-</a:t>
            </a:r>
            <a:r>
              <a:rPr lang="ru-RU" sz="4000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ма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+ усы-ы =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u="sng" dirty="0" smtClean="0">
                <a:effectLst/>
                <a:latin typeface="Times New Roman"/>
                <a:ea typeface="Times New Roman"/>
                <a:cs typeface="Times New Roman"/>
              </a:rPr>
              <a:t>2.Самая маленькая птица</a:t>
            </a:r>
            <a:r>
              <a:rPr lang="ru-RU" sz="4000" u="sng" dirty="0" smtClean="0">
                <a:effectLst/>
                <a:latin typeface="Times New Roman"/>
                <a:ea typeface="Times New Roman"/>
                <a:cs typeface="Times New Roman"/>
              </a:rPr>
              <a:t>: </a:t>
            </a:r>
            <a:endParaRPr lang="ru-RU" sz="1600" u="sng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кожа- </a:t>
            </a:r>
            <a:r>
              <a:rPr lang="ru-RU" sz="4000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жа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+ лимон –</a:t>
            </a:r>
            <a:r>
              <a:rPr lang="ru-RU" sz="4000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мон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+ бриз –з =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4000" b="1" u="sng" dirty="0" smtClean="0">
                <a:effectLst/>
                <a:latin typeface="Times New Roman"/>
                <a:ea typeface="Times New Roman"/>
                <a:cs typeface="Times New Roman"/>
              </a:rPr>
              <a:t>3.Дерево пустыни:</a:t>
            </a:r>
            <a:endParaRPr lang="ru-RU" sz="4000" u="sng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4000" dirty="0" err="1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Сакре-ре+сар-р+улан-ан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=                    </a:t>
            </a:r>
            <a:endParaRPr lang="ru-RU" sz="4000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7021195" algn="l"/>
              </a:tabLst>
            </a:pPr>
            <a:r>
              <a:rPr lang="ru-RU" sz="4000" dirty="0">
                <a:ea typeface="Calibri"/>
                <a:cs typeface="Times New Roman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4000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600" b="1" dirty="0">
              <a:solidFill>
                <a:srgbClr val="FFFF0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626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7021195" algn="l"/>
              </a:tabLst>
            </a:pP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Раунд 6. «Что не так ? »                              1 команда</a:t>
            </a:r>
            <a:endParaRPr lang="ru-RU" sz="3600" dirty="0">
              <a:solidFill>
                <a:srgbClr val="FFFF00"/>
              </a:solidFill>
              <a:ea typeface="Calibri"/>
              <a:cs typeface="Times New Roman"/>
            </a:endParaRPr>
          </a:p>
        </p:txBody>
      </p:sp>
      <p:pic>
        <p:nvPicPr>
          <p:cNvPr id="3" name="Рисунок 2" descr="C:\Users\Пользователь\Desktop\классное руков\пин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956881" cy="4635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лассное руков\original-1ipw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1772816"/>
            <a:ext cx="4217985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861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классное руков\camel1max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26560" cy="4037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классное руков\3c3f572656351a34bb98bb1d66c80e52_i-4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072" y="3409404"/>
            <a:ext cx="4527550" cy="3259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16016" y="332656"/>
            <a:ext cx="3528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Times New Roman"/>
                <a:ea typeface="Times New Roman"/>
              </a:rPr>
              <a:t>2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 команда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72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564904"/>
            <a:ext cx="8250080" cy="9361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9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endParaRPr lang="ru-RU" sz="9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МОЛОДЦЫ!!!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574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260648"/>
            <a:ext cx="8467725" cy="63367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2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компас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176464" cy="3312368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C:\Users\Пользователь\Desktop\муравейник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536504" cy="3122548"/>
          </a:xfrm>
          <a:prstGeom prst="rect">
            <a:avLst/>
          </a:prstGeom>
          <a:ln w="1905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950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самолет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572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птица кр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35487"/>
            <a:ext cx="4622463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крылья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62" y="4077072"/>
            <a:ext cx="4552950" cy="255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91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река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3" y="623698"/>
            <a:ext cx="3912493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C:\Users\Пользователь\Desktop\лед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796" y="620688"/>
            <a:ext cx="4176464" cy="2592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Пользователь\Desktop\дождь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3" y="3645024"/>
            <a:ext cx="3912493" cy="2628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Пользователь\Desktop\водопад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796" y="3674869"/>
            <a:ext cx="4177341" cy="2598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4301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крыс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04" y="252815"/>
            <a:ext cx="439248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корова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5510"/>
            <a:ext cx="4320480" cy="2915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медведь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78" y="3501008"/>
            <a:ext cx="4110355" cy="2877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заяц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390" y="3501008"/>
            <a:ext cx="4389090" cy="2785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744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116632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/>
                <a:ea typeface="Times New Roman"/>
              </a:rPr>
              <a:t>2 команда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3" name="Рисунок 2" descr="C:\Users\Пользователь\Desktop\весн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41" y="927388"/>
            <a:ext cx="4317365" cy="2645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лето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893" y="927387"/>
            <a:ext cx="4284476" cy="2645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ользователь\Desktop\осень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41" y="4005064"/>
            <a:ext cx="4373880" cy="2459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Пользователь\Desktop\зима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681" y="4005064"/>
            <a:ext cx="4218688" cy="2480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268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груша 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4448175" cy="2263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Пользователь\Desktop\груша 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48880"/>
            <a:ext cx="4536504" cy="2409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Пользователь\Desktop\груша 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149080"/>
            <a:ext cx="4248473" cy="2391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237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112</TotalTime>
  <Words>149</Words>
  <Application>Microsoft Office PowerPoint</Application>
  <PresentationFormat>Экран (4:3)</PresentationFormat>
  <Paragraphs>49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Arial Unicode MS</vt:lpstr>
      <vt:lpstr>Aharoni</vt:lpstr>
      <vt:lpstr>Arial</vt:lpstr>
      <vt:lpstr>Arial Black</vt:lpstr>
      <vt:lpstr>Calibri</vt:lpstr>
      <vt:lpstr>Helvetica</vt:lpstr>
      <vt:lpstr>Times New Roman</vt:lpstr>
      <vt:lpstr>Tw Cen MT</vt:lpstr>
      <vt:lpstr>Паркет</vt:lpstr>
      <vt:lpstr>Презентация PowerPoint</vt:lpstr>
      <vt:lpstr>1 РАУНД «ЧТО ОБЩЕГО?»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Дильбар</dc:creator>
  <cp:lastModifiedBy>Пользователь</cp:lastModifiedBy>
  <cp:revision>11</cp:revision>
  <dcterms:created xsi:type="dcterms:W3CDTF">2022-02-28T08:08:41Z</dcterms:created>
  <dcterms:modified xsi:type="dcterms:W3CDTF">2022-05-05T17:03:44Z</dcterms:modified>
</cp:coreProperties>
</file>