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5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ru-RU" dirty="0" smtClean="0"/>
              <a:t>Предмет химии. Вещества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133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SEGA\Desktop\аааа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353" y="8519"/>
            <a:ext cx="2484276" cy="346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EGA\Desktop\тарп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26608"/>
            <a:ext cx="2088232" cy="29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SEGA\Desktop\тар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276847" cy="31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SEGA\Desktop\тар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35704"/>
            <a:ext cx="2267471" cy="30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644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6494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Задача №1.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3600" dirty="0"/>
              <a:t>Вспомните физические свойства бензина и воды и ответьте на вопрос.</a:t>
            </a:r>
          </a:p>
          <a:p>
            <a:endParaRPr lang="ru-RU" sz="3600" dirty="0"/>
          </a:p>
          <a:p>
            <a:pPr marL="0" indent="0">
              <a:buNone/>
            </a:pPr>
            <a:r>
              <a:rPr lang="ru-RU" sz="3600" dirty="0"/>
              <a:t>Бензин и вода отличаются друг от друга по следующим физическим свойствам</a:t>
            </a:r>
            <a:r>
              <a:rPr lang="ru-RU" dirty="0"/>
              <a:t>:</a:t>
            </a:r>
          </a:p>
          <a:p>
            <a:endParaRPr lang="ru-RU" dirty="0"/>
          </a:p>
          <a:p>
            <a:pPr>
              <a:lnSpc>
                <a:spcPct val="120000"/>
              </a:lnSpc>
            </a:pPr>
            <a:r>
              <a:rPr lang="ru-RU" sz="3400" dirty="0"/>
              <a:t>А) Запах</a:t>
            </a:r>
            <a:r>
              <a:rPr lang="ru-RU" sz="3400" dirty="0" smtClean="0"/>
              <a:t>;</a:t>
            </a:r>
            <a:endParaRPr lang="ru-RU" sz="3400" dirty="0"/>
          </a:p>
          <a:p>
            <a:pPr>
              <a:lnSpc>
                <a:spcPct val="120000"/>
              </a:lnSpc>
            </a:pPr>
            <a:r>
              <a:rPr lang="ru-RU" sz="3400" dirty="0"/>
              <a:t>Б) Цвет</a:t>
            </a:r>
            <a:r>
              <a:rPr lang="ru-RU" sz="3400" dirty="0" smtClean="0"/>
              <a:t>;</a:t>
            </a:r>
            <a:endParaRPr lang="ru-RU" sz="3400" dirty="0"/>
          </a:p>
          <a:p>
            <a:pPr>
              <a:lnSpc>
                <a:spcPct val="120000"/>
              </a:lnSpc>
            </a:pPr>
            <a:r>
              <a:rPr lang="ru-RU" sz="3400" dirty="0"/>
              <a:t>В) Агрегатное состояние</a:t>
            </a:r>
            <a:r>
              <a:rPr lang="ru-RU" sz="3400" dirty="0" smtClean="0"/>
              <a:t>;</a:t>
            </a:r>
            <a:endParaRPr lang="ru-RU" sz="3400" dirty="0"/>
          </a:p>
          <a:p>
            <a:pPr>
              <a:lnSpc>
                <a:spcPct val="120000"/>
              </a:lnSpc>
            </a:pPr>
            <a:r>
              <a:rPr lang="ru-RU" sz="3400" dirty="0"/>
              <a:t>Г) Плотность.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660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Задача №2.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579296" cy="5073427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4400" b="1" dirty="0"/>
              <a:t>Выпишите из предложенного списка только "вещества".</a:t>
            </a:r>
          </a:p>
          <a:p>
            <a:endParaRPr lang="ru-RU" sz="4600" dirty="0"/>
          </a:p>
          <a:p>
            <a:r>
              <a:rPr lang="ru-RU" sz="4600" dirty="0"/>
              <a:t>А) </a:t>
            </a:r>
            <a:r>
              <a:rPr lang="ru-RU" sz="4600" dirty="0" smtClean="0"/>
              <a:t>карандаш</a:t>
            </a:r>
            <a:endParaRPr lang="ru-RU" sz="4600" dirty="0"/>
          </a:p>
          <a:p>
            <a:r>
              <a:rPr lang="ru-RU" sz="4600" dirty="0"/>
              <a:t>Б) </a:t>
            </a:r>
            <a:r>
              <a:rPr lang="ru-RU" sz="4600" dirty="0" smtClean="0"/>
              <a:t>графит</a:t>
            </a:r>
            <a:endParaRPr lang="ru-RU" sz="4600" dirty="0"/>
          </a:p>
          <a:p>
            <a:r>
              <a:rPr lang="ru-RU" sz="4600" dirty="0"/>
              <a:t>В) </a:t>
            </a:r>
            <a:r>
              <a:rPr lang="ru-RU" sz="4600" dirty="0" smtClean="0"/>
              <a:t>снежинка</a:t>
            </a:r>
            <a:endParaRPr lang="ru-RU" sz="4600" dirty="0"/>
          </a:p>
          <a:p>
            <a:r>
              <a:rPr lang="ru-RU" sz="4600" dirty="0"/>
              <a:t>Г) </a:t>
            </a:r>
            <a:r>
              <a:rPr lang="ru-RU" sz="4600" dirty="0" smtClean="0"/>
              <a:t>полиэтилен</a:t>
            </a:r>
            <a:endParaRPr lang="ru-RU" sz="4600" dirty="0"/>
          </a:p>
          <a:p>
            <a:r>
              <a:rPr lang="ru-RU" sz="4600" dirty="0"/>
              <a:t>Д) </a:t>
            </a:r>
            <a:r>
              <a:rPr lang="ru-RU" sz="4600" dirty="0" smtClean="0"/>
              <a:t>линейка</a:t>
            </a:r>
            <a:endParaRPr lang="ru-RU" sz="4600" dirty="0"/>
          </a:p>
          <a:p>
            <a:r>
              <a:rPr lang="ru-RU" sz="4600" dirty="0"/>
              <a:t>Е) </a:t>
            </a:r>
            <a:r>
              <a:rPr lang="ru-RU" sz="4600" dirty="0" smtClean="0"/>
              <a:t>гвоздь</a:t>
            </a:r>
            <a:endParaRPr lang="ru-RU" sz="4600" dirty="0"/>
          </a:p>
          <a:p>
            <a:r>
              <a:rPr lang="ru-RU" sz="4600" dirty="0"/>
              <a:t>Ж) железо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568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47256" y="5733256"/>
            <a:ext cx="6696744" cy="936104"/>
          </a:xfrm>
        </p:spPr>
        <p:txBody>
          <a:bodyPr>
            <a:normAutofit/>
          </a:bodyPr>
          <a:lstStyle/>
          <a:p>
            <a:pPr algn="r"/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SEGA\Desktop\screen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889"/>
            <a:ext cx="7164287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257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развития химии</a:t>
            </a:r>
            <a:endParaRPr lang="ru-RU" dirty="0"/>
          </a:p>
        </p:txBody>
      </p:sp>
      <p:pic>
        <p:nvPicPr>
          <p:cNvPr id="1026" name="Picture 2" descr="C:\Users\SEGA\Desktop\1 хим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61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075240" cy="1152128"/>
          </a:xfrm>
        </p:spPr>
        <p:txBody>
          <a:bodyPr/>
          <a:lstStyle/>
          <a:p>
            <a:r>
              <a:rPr lang="ru-RU" b="1" dirty="0" smtClean="0"/>
              <a:t>Что умели египтяне</a:t>
            </a:r>
            <a:endParaRPr lang="ru-RU" b="1" dirty="0"/>
          </a:p>
        </p:txBody>
      </p:sp>
      <p:pic>
        <p:nvPicPr>
          <p:cNvPr id="2050" name="Picture 2" descr="C:\Users\SEGA\Desktop\2 хим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7"/>
            <a:ext cx="4235868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EGA\Desktop\4 хим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43772"/>
            <a:ext cx="7416824" cy="225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EGA\Desktop\dg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467" y="1196752"/>
            <a:ext cx="3738759" cy="277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00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GA\Desktop\5 хи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16632"/>
            <a:ext cx="7431495" cy="334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   Что умели египтяне</a:t>
            </a:r>
            <a:endParaRPr lang="ru-RU" b="1" dirty="0"/>
          </a:p>
        </p:txBody>
      </p:sp>
      <p:pic>
        <p:nvPicPr>
          <p:cNvPr id="3075" name="Picture 3" descr="C:\Users\SEGA\Desktop\3461-40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429000"/>
            <a:ext cx="3828639" cy="322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EGA\Desktop\bad2aa1ff938b73c9b060d7e4f59e693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16292"/>
            <a:ext cx="4320480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64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EGA\Desktop\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237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/>
              <a:t>Алхимический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461885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Классификация веществ: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Масла</a:t>
            </a:r>
            <a:r>
              <a:rPr lang="ru-RU" dirty="0" smtClean="0"/>
              <a:t> (купоросное, оливковое)</a:t>
            </a:r>
          </a:p>
          <a:p>
            <a:r>
              <a:rPr lang="ru-RU" b="1" dirty="0" smtClean="0"/>
              <a:t>Спирты</a:t>
            </a:r>
            <a:r>
              <a:rPr lang="ru-RU" dirty="0" smtClean="0"/>
              <a:t> (винный, нашатырный, соляный )</a:t>
            </a:r>
          </a:p>
          <a:p>
            <a:r>
              <a:rPr lang="ru-RU" b="1" dirty="0" smtClean="0"/>
              <a:t>Соли</a:t>
            </a:r>
            <a:r>
              <a:rPr lang="ru-RU" dirty="0" smtClean="0"/>
              <a:t> (поваренная и сахар)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142" y="1196752"/>
            <a:ext cx="3725781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628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SEGA\Desktop\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808312" cy="312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SEGA\Desktop\history_96_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27984" cy="321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SEGA\Desktop\butlerov_3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88939"/>
            <a:ext cx="2784723" cy="31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713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SEGA\Desktop\350px-Yuri_Oganessia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464496" cy="325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EGA\Desktop\element-118-discovered-again-for-the-first-tim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12976"/>
            <a:ext cx="4038600" cy="269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546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116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Предмет химии. Вещества</vt:lpstr>
      <vt:lpstr>Презентация PowerPoint</vt:lpstr>
      <vt:lpstr>Этапы развития химии</vt:lpstr>
      <vt:lpstr>Что умели египтяне</vt:lpstr>
      <vt:lpstr>                      Что умели египтяне</vt:lpstr>
      <vt:lpstr>Презентация PowerPoint</vt:lpstr>
      <vt:lpstr>Алхимический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№2.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SEGA</dc:creator>
  <cp:lastModifiedBy>Учитель кабинета 305</cp:lastModifiedBy>
  <cp:revision>9</cp:revision>
  <dcterms:created xsi:type="dcterms:W3CDTF">2022-09-01T17:37:52Z</dcterms:created>
  <dcterms:modified xsi:type="dcterms:W3CDTF">2024-01-29T06:45:16Z</dcterms:modified>
</cp:coreProperties>
</file>